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6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7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8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19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0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1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2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3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4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5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6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7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8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29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5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6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7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8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39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notesSlides/notesSlide40.xml" ContentType="application/vnd.openxmlformats-officedocument.presentationml.notesSlide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notesSlides/notesSlide43.xml" ContentType="application/vnd.openxmlformats-officedocument.presentationml.notesSlide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notesSlides/notesSlide44.xml" ContentType="application/vnd.openxmlformats-officedocument.presentationml.notesSlide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notesSlides/notesSlide45.xml" ContentType="application/vnd.openxmlformats-officedocument.presentationml.notesSlide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notesSlides/notesSlide46.xml" ContentType="application/vnd.openxmlformats-officedocument.presentationml.notesSlide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notesSlides/notesSlide47.xml" ContentType="application/vnd.openxmlformats-officedocument.presentationml.notesSlide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notesSlides/notesSlide48.xml" ContentType="application/vnd.openxmlformats-officedocument.presentationml.notesSlide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notesSlides/notesSlide49.xml" ContentType="application/vnd.openxmlformats-officedocument.presentationml.notesSlide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notesSlides/notesSlide50.xml" ContentType="application/vnd.openxmlformats-officedocument.presentationml.notesSlide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387" r:id="rId2"/>
    <p:sldId id="470" r:id="rId3"/>
    <p:sldId id="508" r:id="rId4"/>
    <p:sldId id="472" r:id="rId5"/>
    <p:sldId id="473" r:id="rId6"/>
    <p:sldId id="474" r:id="rId7"/>
    <p:sldId id="509" r:id="rId8"/>
    <p:sldId id="475" r:id="rId9"/>
    <p:sldId id="476" r:id="rId10"/>
    <p:sldId id="477" r:id="rId11"/>
    <p:sldId id="478" r:id="rId12"/>
    <p:sldId id="479" r:id="rId13"/>
    <p:sldId id="480" r:id="rId14"/>
    <p:sldId id="481" r:id="rId15"/>
    <p:sldId id="482" r:id="rId16"/>
    <p:sldId id="483" r:id="rId17"/>
    <p:sldId id="484" r:id="rId18"/>
    <p:sldId id="485" r:id="rId19"/>
    <p:sldId id="486" r:id="rId20"/>
    <p:sldId id="487" r:id="rId21"/>
    <p:sldId id="488" r:id="rId22"/>
    <p:sldId id="489" r:id="rId23"/>
    <p:sldId id="490" r:id="rId24"/>
    <p:sldId id="491" r:id="rId25"/>
    <p:sldId id="492" r:id="rId26"/>
    <p:sldId id="493" r:id="rId27"/>
    <p:sldId id="494" r:id="rId28"/>
    <p:sldId id="495" r:id="rId29"/>
    <p:sldId id="496" r:id="rId30"/>
    <p:sldId id="497" r:id="rId31"/>
    <p:sldId id="498" r:id="rId32"/>
    <p:sldId id="499" r:id="rId33"/>
    <p:sldId id="502" r:id="rId34"/>
    <p:sldId id="500" r:id="rId35"/>
    <p:sldId id="501" r:id="rId36"/>
    <p:sldId id="503" r:id="rId37"/>
    <p:sldId id="504" r:id="rId38"/>
    <p:sldId id="505" r:id="rId39"/>
    <p:sldId id="506" r:id="rId40"/>
    <p:sldId id="507" r:id="rId41"/>
    <p:sldId id="510" r:id="rId42"/>
    <p:sldId id="511" r:id="rId43"/>
    <p:sldId id="512" r:id="rId44"/>
    <p:sldId id="520" r:id="rId45"/>
    <p:sldId id="514" r:id="rId46"/>
    <p:sldId id="515" r:id="rId47"/>
    <p:sldId id="519" r:id="rId48"/>
    <p:sldId id="516" r:id="rId49"/>
    <p:sldId id="517" r:id="rId50"/>
    <p:sldId id="518" r:id="rId51"/>
    <p:sldId id="523" r:id="rId52"/>
    <p:sldId id="524" r:id="rId53"/>
    <p:sldId id="521" r:id="rId54"/>
    <p:sldId id="522" r:id="rId5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791"/>
    <a:srgbClr val="FFFFFF"/>
    <a:srgbClr val="75C4FF"/>
    <a:srgbClr val="CCD6DE"/>
    <a:srgbClr val="C2CED8"/>
    <a:srgbClr val="FF5C5C"/>
    <a:srgbClr val="728FA5"/>
    <a:srgbClr val="5D7B91"/>
    <a:srgbClr val="405564"/>
    <a:srgbClr val="546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39A1D-DFF5-42CD-86C7-FBFBD290DB0B}" v="3184" dt="2023-06-06T10:31:18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4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Enrico Veronese" userId="a6dce406-8924-43a4-b4ec-360296799afe" providerId="ADAL" clId="{E1E39A1D-DFF5-42CD-86C7-FBFBD290DB0B}"/>
    <pc:docChg chg="undo redo custSel addSld delSld modSld sldOrd">
      <pc:chgData name="Niccolò Enrico Veronese" userId="a6dce406-8924-43a4-b4ec-360296799afe" providerId="ADAL" clId="{E1E39A1D-DFF5-42CD-86C7-FBFBD290DB0B}" dt="2023-06-06T10:31:18.391" v="3158"/>
      <pc:docMkLst>
        <pc:docMk/>
      </pc:docMkLst>
      <pc:sldChg chg="modSp mod">
        <pc:chgData name="Niccolò Enrico Veronese" userId="a6dce406-8924-43a4-b4ec-360296799afe" providerId="ADAL" clId="{E1E39A1D-DFF5-42CD-86C7-FBFBD290DB0B}" dt="2023-06-06T08:33:52.269" v="2554" actId="20577"/>
        <pc:sldMkLst>
          <pc:docMk/>
          <pc:sldMk cId="2157740032" sldId="387"/>
        </pc:sldMkLst>
        <pc:spChg chg="mod">
          <ac:chgData name="Niccolò Enrico Veronese" userId="a6dce406-8924-43a4-b4ec-360296799afe" providerId="ADAL" clId="{E1E39A1D-DFF5-42CD-86C7-FBFBD290DB0B}" dt="2023-06-06T08:33:52.269" v="2554" actId="20577"/>
          <ac:spMkLst>
            <pc:docMk/>
            <pc:sldMk cId="2157740032" sldId="387"/>
            <ac:spMk id="132" creationId="{00000000-0000-0000-0000-000000000000}"/>
          </ac:spMkLst>
        </pc:spChg>
      </pc:sldChg>
      <pc:sldChg chg="modSp add mod modAnim">
        <pc:chgData name="Niccolò Enrico Veronese" userId="a6dce406-8924-43a4-b4ec-360296799afe" providerId="ADAL" clId="{E1E39A1D-DFF5-42CD-86C7-FBFBD290DB0B}" dt="2023-06-06T08:15:54.431" v="2465" actId="20577"/>
        <pc:sldMkLst>
          <pc:docMk/>
          <pc:sldMk cId="2920106064" sldId="461"/>
        </pc:sldMkLst>
        <pc:spChg chg="mod">
          <ac:chgData name="Niccolò Enrico Veronese" userId="a6dce406-8924-43a4-b4ec-360296799afe" providerId="ADAL" clId="{E1E39A1D-DFF5-42CD-86C7-FBFBD290DB0B}" dt="2023-06-06T08:15:54.431" v="2465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6T08:16:17.931" v="2470" actId="1076"/>
        <pc:sldMkLst>
          <pc:docMk/>
          <pc:sldMk cId="4247499010" sldId="463"/>
        </pc:sldMkLst>
        <pc:spChg chg="add mod">
          <ac:chgData name="Niccolò Enrico Veronese" userId="a6dce406-8924-43a4-b4ec-360296799afe" providerId="ADAL" clId="{E1E39A1D-DFF5-42CD-86C7-FBFBD290DB0B}" dt="2023-06-06T08:16:17.931" v="2470" actId="1076"/>
          <ac:spMkLst>
            <pc:docMk/>
            <pc:sldMk cId="4247499010" sldId="463"/>
            <ac:spMk id="2" creationId="{3B949411-2032-12EF-0891-E21275D6F442}"/>
          </ac:spMkLst>
        </pc:spChg>
        <pc:spChg chg="del mod">
          <ac:chgData name="Niccolò Enrico Veronese" userId="a6dce406-8924-43a4-b4ec-360296799afe" providerId="ADAL" clId="{E1E39A1D-DFF5-42CD-86C7-FBFBD290DB0B}" dt="2023-06-02T08:14:41.686" v="4"/>
          <ac:spMkLst>
            <pc:docMk/>
            <pc:sldMk cId="4247499010" sldId="463"/>
            <ac:spMk id="5" creationId="{C8259ABF-D1E0-F937-5B1A-2E2D4D3555E7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7" creationId="{A939568F-FCF5-BF54-9192-C6B798A97886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9" creationId="{278206BF-0C7F-B950-6D6E-F4132404ADE5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3" creationId="{EA5D0DD3-3FC7-9CF8-C5E8-CC84988E6140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Niccolò Enrico Veronese" userId="a6dce406-8924-43a4-b4ec-360296799afe" providerId="ADAL" clId="{E1E39A1D-DFF5-42CD-86C7-FBFBD290DB0B}" dt="2023-06-06T08:16:09.201" v="2468" actId="478"/>
          <ac:spMkLst>
            <pc:docMk/>
            <pc:sldMk cId="4247499010" sldId="463"/>
            <ac:spMk id="18" creationId="{FB546B0B-C7A3-35F3-C551-7576D38B910A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20" creationId="{B644C279-06AC-81F4-9F6E-916C881FBE24}"/>
          </ac:spMkLst>
        </pc:spChg>
        <pc:picChg chg="add mod">
          <ac:chgData name="Niccolò Enrico Veronese" userId="a6dce406-8924-43a4-b4ec-360296799afe" providerId="ADAL" clId="{E1E39A1D-DFF5-42CD-86C7-FBFBD290DB0B}" dt="2023-06-02T08:25:20.889" v="151" actId="14100"/>
          <ac:picMkLst>
            <pc:docMk/>
            <pc:sldMk cId="4247499010" sldId="463"/>
            <ac:picMk id="6" creationId="{03565EE6-26D9-2FBB-4F4D-FD7141F0D338}"/>
          </ac:picMkLst>
        </pc:pic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8" creationId="{0377C36F-3750-058E-F7D0-7DED70188D0E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0" creationId="{59A531FA-1293-BBBD-075C-9FE7C67D058C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1" creationId="{114F2CB0-9130-54B4-B6F9-02E57451FE49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2" creationId="{BF8D9CFB-72E7-2F6A-96B2-5D58B4750117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4" creationId="{EB7A4311-9C63-A6EC-3591-2557065881E5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5" creationId="{89580420-D5CD-35E3-426B-779F393EF4BB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6" creationId="{6561055A-E488-8205-5291-DA55F3F555ED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1" creationId="{479720AA-A8A8-6E03-1458-F02F53FEF7F8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2" creationId="{7C9A3CDF-0F9A-DD41-8732-80E965A93671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del">
        <pc:chgData name="Niccolò Enrico Veronese" userId="a6dce406-8924-43a4-b4ec-360296799afe" providerId="ADAL" clId="{E1E39A1D-DFF5-42CD-86C7-FBFBD290DB0B}" dt="2023-06-02T08:30:48.593" v="205" actId="47"/>
        <pc:sldMkLst>
          <pc:docMk/>
          <pc:sldMk cId="2747833423" sldId="464"/>
        </pc:sldMkLst>
      </pc:sldChg>
      <pc:sldChg chg="addSp delSp modSp add mod">
        <pc:chgData name="Niccolò Enrico Veronese" userId="a6dce406-8924-43a4-b4ec-360296799afe" providerId="ADAL" clId="{E1E39A1D-DFF5-42CD-86C7-FBFBD290DB0B}" dt="2023-06-02T08:51:17.274" v="408" actId="1036"/>
        <pc:sldMkLst>
          <pc:docMk/>
          <pc:sldMk cId="3661384775" sldId="465"/>
        </pc:sldMkLst>
        <pc:spChg chg="add mod">
          <ac:chgData name="Niccolò Enrico Veronese" userId="a6dce406-8924-43a4-b4ec-360296799afe" providerId="ADAL" clId="{E1E39A1D-DFF5-42CD-86C7-FBFBD290DB0B}" dt="2023-06-02T08:18:59.268" v="88" actId="20577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08:17:28.340" v="14" actId="20577"/>
          <ac:spMkLst>
            <pc:docMk/>
            <pc:sldMk cId="3661384775" sldId="465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2T08:19:22.270" v="103" actId="20577"/>
          <ac:spMkLst>
            <pc:docMk/>
            <pc:sldMk cId="3661384775" sldId="465"/>
            <ac:spMk id="5" creationId="{11E37F9D-BB93-F88A-FA48-E1C67764B97F}"/>
          </ac:spMkLst>
        </pc:spChg>
        <pc:spChg chg="add mod">
          <ac:chgData name="Niccolò Enrico Veronese" userId="a6dce406-8924-43a4-b4ec-360296799afe" providerId="ADAL" clId="{E1E39A1D-DFF5-42CD-86C7-FBFBD290DB0B}" dt="2023-06-02T08:51:17.274" v="408" actId="1036"/>
          <ac:spMkLst>
            <pc:docMk/>
            <pc:sldMk cId="3661384775" sldId="465"/>
            <ac:spMk id="6" creationId="{8EF8E8CD-5374-83FC-F8EB-9BF2ADA46BD2}"/>
          </ac:spMkLst>
        </pc:spChg>
        <pc:graphicFrameChg chg="add mod">
          <ac:chgData name="Niccolò Enrico Veronese" userId="a6dce406-8924-43a4-b4ec-360296799afe" providerId="ADAL" clId="{E1E39A1D-DFF5-42CD-86C7-FBFBD290DB0B}" dt="2023-06-02T08:22:10.044" v="133"/>
          <ac:graphicFrameMkLst>
            <pc:docMk/>
            <pc:sldMk cId="3661384775" sldId="465"/>
            <ac:graphicFrameMk id="2" creationId="{64246CB1-9B97-4643-733A-E71544629222}"/>
          </ac:graphicFrameMkLst>
        </pc:graphicFrameChg>
        <pc:picChg chg="del">
          <ac:chgData name="Niccolò Enrico Veronese" userId="a6dce406-8924-43a4-b4ec-360296799afe" providerId="ADAL" clId="{E1E39A1D-DFF5-42CD-86C7-FBFBD290DB0B}" dt="2023-06-02T08:17:24.951" v="6" actId="478"/>
          <ac:picMkLst>
            <pc:docMk/>
            <pc:sldMk cId="3661384775" sldId="465"/>
            <ac:picMk id="33" creationId="{5C4909E8-9D2C-3BFE-1BFE-84BA1293823F}"/>
          </ac:picMkLst>
        </pc:picChg>
      </pc:sldChg>
      <pc:sldChg chg="addSp delSp modSp add del mod">
        <pc:chgData name="Niccolò Enrico Veronese" userId="a6dce406-8924-43a4-b4ec-360296799afe" providerId="ADAL" clId="{E1E39A1D-DFF5-42CD-86C7-FBFBD290DB0B}" dt="2023-06-02T08:22:42.787" v="138" actId="47"/>
        <pc:sldMkLst>
          <pc:docMk/>
          <pc:sldMk cId="2882697023" sldId="466"/>
        </pc:sldMkLst>
        <pc:spChg chg="add del mod">
          <ac:chgData name="Niccolò Enrico Veronese" userId="a6dce406-8924-43a4-b4ec-360296799afe" providerId="ADAL" clId="{E1E39A1D-DFF5-42CD-86C7-FBFBD290DB0B}" dt="2023-06-02T08:22:32.837" v="136" actId="478"/>
          <ac:spMkLst>
            <pc:docMk/>
            <pc:sldMk cId="2882697023" sldId="466"/>
            <ac:spMk id="8" creationId="{87E96518-E921-165C-6F12-3E9B86D23A18}"/>
          </ac:spMkLst>
        </pc:spChg>
        <pc:graphicFrameChg chg="del mod">
          <ac:chgData name="Niccolò Enrico Veronese" userId="a6dce406-8924-43a4-b4ec-360296799afe" providerId="ADAL" clId="{E1E39A1D-DFF5-42CD-86C7-FBFBD290DB0B}" dt="2023-06-02T08:22:29.684" v="135" actId="478"/>
          <ac:graphicFrameMkLst>
            <pc:docMk/>
            <pc:sldMk cId="2882697023" sldId="466"/>
            <ac:graphicFrameMk id="2" creationId="{64246CB1-9B97-4643-733A-E71544629222}"/>
          </ac:graphicFrameMkLst>
        </pc:graphicFrameChg>
      </pc:sldChg>
      <pc:sldChg chg="modSp add mod">
        <pc:chgData name="Niccolò Enrico Veronese" userId="a6dce406-8924-43a4-b4ec-360296799afe" providerId="ADAL" clId="{E1E39A1D-DFF5-42CD-86C7-FBFBD290DB0B}" dt="2023-06-02T08:52:12.500" v="411" actId="113"/>
        <pc:sldMkLst>
          <pc:docMk/>
          <pc:sldMk cId="3974719292" sldId="467"/>
        </pc:sldMkLst>
        <pc:spChg chg="mod">
          <ac:chgData name="Niccolò Enrico Veronese" userId="a6dce406-8924-43a4-b4ec-360296799afe" providerId="ADAL" clId="{E1E39A1D-DFF5-42CD-86C7-FBFBD290DB0B}" dt="2023-06-02T08:52:07.547" v="410" actId="113"/>
          <ac:spMkLst>
            <pc:docMk/>
            <pc:sldMk cId="3974719292" sldId="467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2T08:52:12.500" v="411" actId="113"/>
          <ac:spMkLst>
            <pc:docMk/>
            <pc:sldMk cId="3974719292" sldId="467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2T08:23:07.300" v="142"/>
          <ac:graphicFrameMkLst>
            <pc:docMk/>
            <pc:sldMk cId="3974719292" sldId="467"/>
            <ac:graphicFrameMk id="2" creationId="{64246CB1-9B97-4643-733A-E71544629222}"/>
          </ac:graphicFrameMkLst>
        </pc:graphicFrameChg>
      </pc:sldChg>
      <pc:sldChg chg="addSp delSp modSp add mod modClrScheme chgLayout">
        <pc:chgData name="Niccolò Enrico Veronese" userId="a6dce406-8924-43a4-b4ec-360296799afe" providerId="ADAL" clId="{E1E39A1D-DFF5-42CD-86C7-FBFBD290DB0B}" dt="2023-06-02T10:59:42.246" v="1042" actId="20577"/>
        <pc:sldMkLst>
          <pc:docMk/>
          <pc:sldMk cId="148044954" sldId="468"/>
        </pc:sldMkLst>
        <pc:spChg chg="del">
          <ac:chgData name="Niccolò Enrico Veronese" userId="a6dce406-8924-43a4-b4ec-360296799afe" providerId="ADAL" clId="{E1E39A1D-DFF5-42CD-86C7-FBFBD290DB0B}" dt="2023-06-02T08:29:13.205" v="158" actId="478"/>
          <ac:spMkLst>
            <pc:docMk/>
            <pc:sldMk cId="148044954" sldId="468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10:59:42.246" v="1042" actId="20577"/>
          <ac:spMkLst>
            <pc:docMk/>
            <pc:sldMk cId="148044954" sldId="468"/>
            <ac:spMk id="4" creationId="{AD9FCEF9-E29E-441B-46C8-2068F8584A7D}"/>
          </ac:spMkLst>
        </pc:spChg>
        <pc:spChg chg="del">
          <ac:chgData name="Niccolò Enrico Veronese" userId="a6dce406-8924-43a4-b4ec-360296799afe" providerId="ADAL" clId="{E1E39A1D-DFF5-42CD-86C7-FBFBD290DB0B}" dt="2023-06-02T08:29:15.745" v="159" actId="478"/>
          <ac:spMkLst>
            <pc:docMk/>
            <pc:sldMk cId="148044954" sldId="468"/>
            <ac:spMk id="5" creationId="{11E37F9D-BB93-F88A-FA48-E1C67764B97F}"/>
          </ac:spMkLst>
        </pc:spChg>
        <pc:spChg chg="del">
          <ac:chgData name="Niccolò Enrico Veronese" userId="a6dce406-8924-43a4-b4ec-360296799afe" providerId="ADAL" clId="{E1E39A1D-DFF5-42CD-86C7-FBFBD290DB0B}" dt="2023-06-02T08:29:18.100" v="160" actId="478"/>
          <ac:spMkLst>
            <pc:docMk/>
            <pc:sldMk cId="148044954" sldId="468"/>
            <ac:spMk id="6" creationId="{8EF8E8CD-5374-83FC-F8EB-9BF2ADA46BD2}"/>
          </ac:spMkLst>
        </pc:spChg>
        <pc:spChg chg="add del mod">
          <ac:chgData name="Niccolò Enrico Veronese" userId="a6dce406-8924-43a4-b4ec-360296799afe" providerId="ADAL" clId="{E1E39A1D-DFF5-42CD-86C7-FBFBD290DB0B}" dt="2023-06-02T08:29:10.447" v="157" actId="478"/>
          <ac:spMkLst>
            <pc:docMk/>
            <pc:sldMk cId="148044954" sldId="468"/>
            <ac:spMk id="8" creationId="{82D47B85-05C5-1BFB-D495-F06622356B3B}"/>
          </ac:spMkLst>
        </pc:spChg>
        <pc:spChg chg="add del mod">
          <ac:chgData name="Niccolò Enrico Veronese" userId="a6dce406-8924-43a4-b4ec-360296799afe" providerId="ADAL" clId="{E1E39A1D-DFF5-42CD-86C7-FBFBD290DB0B}" dt="2023-06-02T08:35:09.380" v="238" actId="478"/>
          <ac:spMkLst>
            <pc:docMk/>
            <pc:sldMk cId="148044954" sldId="468"/>
            <ac:spMk id="10" creationId="{6B0AFDA6-EBB7-68DA-B64F-5EB27CAAEDAF}"/>
          </ac:spMkLst>
        </pc:spChg>
        <pc:spChg chg="add mod">
          <ac:chgData name="Niccolò Enrico Veronese" userId="a6dce406-8924-43a4-b4ec-360296799afe" providerId="ADAL" clId="{E1E39A1D-DFF5-42CD-86C7-FBFBD290DB0B}" dt="2023-06-02T08:48:00.558" v="383" actId="20577"/>
          <ac:spMkLst>
            <pc:docMk/>
            <pc:sldMk cId="148044954" sldId="468"/>
            <ac:spMk id="11" creationId="{4EA2AE59-DD46-A686-DB0C-97B669197CA8}"/>
          </ac:spMkLst>
        </pc:spChg>
        <pc:spChg chg="mod or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18" creationId="{FB546B0B-C7A3-35F3-C551-7576D38B910A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3" creationId="{1242A527-E49A-4BA3-F7E9-E14299B5C985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5" creationId="{EF2DA799-EC0A-9B41-93EA-12DF4BD50083}"/>
          </ac:spMkLst>
        </pc:spChg>
        <pc:graphicFrameChg chg="del mod">
          <ac:chgData name="Niccolò Enrico Veronese" userId="a6dce406-8924-43a4-b4ec-360296799afe" providerId="ADAL" clId="{E1E39A1D-DFF5-42CD-86C7-FBFBD290DB0B}" dt="2023-06-02T08:29:08.193" v="156" actId="478"/>
          <ac:graphicFrameMkLst>
            <pc:docMk/>
            <pc:sldMk cId="148044954" sldId="468"/>
            <ac:graphicFrameMk id="2" creationId="{64246CB1-9B97-4643-733A-E71544629222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2T08:48:13.806" v="385" actId="14100"/>
          <ac:picMkLst>
            <pc:docMk/>
            <pc:sldMk cId="148044954" sldId="468"/>
            <ac:picMk id="9" creationId="{04D472BC-8BEF-2C78-56A7-79D0D8CB0D0B}"/>
          </ac:picMkLst>
        </pc:picChg>
        <pc:picChg chg="add mod ord">
          <ac:chgData name="Niccolò Enrico Veronese" userId="a6dce406-8924-43a4-b4ec-360296799afe" providerId="ADAL" clId="{E1E39A1D-DFF5-42CD-86C7-FBFBD290DB0B}" dt="2023-06-02T08:48:08.691" v="384" actId="1076"/>
          <ac:picMkLst>
            <pc:docMk/>
            <pc:sldMk cId="148044954" sldId="468"/>
            <ac:picMk id="12" creationId="{EA30752C-716B-9B24-8FBB-C169B6A65E9A}"/>
          </ac:picMkLst>
        </pc:picChg>
      </pc:sldChg>
      <pc:sldChg chg="ord">
        <pc:chgData name="Niccolò Enrico Veronese" userId="a6dce406-8924-43a4-b4ec-360296799afe" providerId="ADAL" clId="{E1E39A1D-DFF5-42CD-86C7-FBFBD290DB0B}" dt="2023-06-06T08:06:31.735" v="2457"/>
        <pc:sldMkLst>
          <pc:docMk/>
          <pc:sldMk cId="1026813703" sldId="469"/>
        </pc:sldMkLst>
      </pc:sldChg>
      <pc:sldChg chg="addSp delSp modSp mod">
        <pc:chgData name="Niccolò Enrico Veronese" userId="a6dce406-8924-43a4-b4ec-360296799afe" providerId="ADAL" clId="{E1E39A1D-DFF5-42CD-86C7-FBFBD290DB0B}" dt="2023-06-06T08:16:31.862" v="2474" actId="1076"/>
        <pc:sldMkLst>
          <pc:docMk/>
          <pc:sldMk cId="8031908" sldId="470"/>
        </pc:sldMkLst>
        <pc:spChg chg="add mod">
          <ac:chgData name="Niccolò Enrico Veronese" userId="a6dce406-8924-43a4-b4ec-360296799afe" providerId="ADAL" clId="{E1E39A1D-DFF5-42CD-86C7-FBFBD290DB0B}" dt="2023-06-06T08:16:31.862" v="2474" actId="1076"/>
          <ac:spMkLst>
            <pc:docMk/>
            <pc:sldMk cId="8031908" sldId="470"/>
            <ac:spMk id="2" creationId="{0BA87975-0390-E6F7-52F9-7A2B3C030C6B}"/>
          </ac:spMkLst>
        </pc:spChg>
        <pc:spChg chg="del mod">
          <ac:chgData name="Niccolò Enrico Veronese" userId="a6dce406-8924-43a4-b4ec-360296799afe" providerId="ADAL" clId="{E1E39A1D-DFF5-42CD-86C7-FBFBD290DB0B}" dt="2023-06-06T08:16:26.713" v="2473" actId="478"/>
          <ac:spMkLst>
            <pc:docMk/>
            <pc:sldMk cId="8031908" sldId="470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2T10:03:20.384" v="744" actId="1076"/>
        <pc:sldMkLst>
          <pc:docMk/>
          <pc:sldMk cId="1573266879" sldId="473"/>
        </pc:sldMkLst>
        <pc:spChg chg="mod">
          <ac:chgData name="Niccolò Enrico Veronese" userId="a6dce406-8924-43a4-b4ec-360296799afe" providerId="ADAL" clId="{E1E39A1D-DFF5-42CD-86C7-FBFBD290DB0B}" dt="2023-06-02T08:48:30.126" v="400" actId="20577"/>
          <ac:spMkLst>
            <pc:docMk/>
            <pc:sldMk cId="1573266879" sldId="473"/>
            <ac:spMk id="4" creationId="{AD9FCEF9-E29E-441B-46C8-2068F8584A7D}"/>
          </ac:spMkLst>
        </pc:spChg>
        <pc:spChg chg="add del mod">
          <ac:chgData name="Niccolò Enrico Veronese" userId="a6dce406-8924-43a4-b4ec-360296799afe" providerId="ADAL" clId="{E1E39A1D-DFF5-42CD-86C7-FBFBD290DB0B}" dt="2023-06-02T09:40:41.437" v="592" actId="478"/>
          <ac:spMkLst>
            <pc:docMk/>
            <pc:sldMk cId="1573266879" sldId="473"/>
            <ac:spMk id="6" creationId="{39FFF729-B3AD-A4BE-ED52-1DEEF82B8D96}"/>
          </ac:spMkLst>
        </pc:spChg>
        <pc:spChg chg="add mod">
          <ac:chgData name="Niccolò Enrico Veronese" userId="a6dce406-8924-43a4-b4ec-360296799afe" providerId="ADAL" clId="{E1E39A1D-DFF5-42CD-86C7-FBFBD290DB0B}" dt="2023-06-02T10:03:20.384" v="744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Niccolò Enrico Veronese" userId="a6dce406-8924-43a4-b4ec-360296799afe" providerId="ADAL" clId="{E1E39A1D-DFF5-42CD-86C7-FBFBD290DB0B}" dt="2023-06-02T08:48:36.082" v="402" actId="478"/>
          <ac:spMkLst>
            <pc:docMk/>
            <pc:sldMk cId="1573266879" sldId="473"/>
            <ac:spMk id="11" creationId="{4EA2AE59-DD46-A686-DB0C-97B669197CA8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2T10:02:43.718" v="729"/>
          <ac:graphicFrameMkLst>
            <pc:docMk/>
            <pc:sldMk cId="1573266879" sldId="473"/>
            <ac:graphicFrameMk id="2" creationId="{FE16519E-E7BD-89C1-DE64-D85AA4BE3F3A}"/>
          </ac:graphicFrameMkLst>
        </pc:graphicFrameChg>
        <pc:picChg chg="add del mod">
          <ac:chgData name="Niccolò Enrico Veronese" userId="a6dce406-8924-43a4-b4ec-360296799afe" providerId="ADAL" clId="{E1E39A1D-DFF5-42CD-86C7-FBFBD290DB0B}" dt="2023-06-02T09:12:54.325" v="553" actId="478"/>
          <ac:picMkLst>
            <pc:docMk/>
            <pc:sldMk cId="1573266879" sldId="473"/>
            <ac:picMk id="3" creationId="{E5BABA21-D1EC-AF24-4F8C-6ED8188E0B49}"/>
          </ac:picMkLst>
        </pc:picChg>
        <pc:picChg chg="add mod">
          <ac:chgData name="Niccolò Enrico Veronese" userId="a6dce406-8924-43a4-b4ec-360296799afe" providerId="ADAL" clId="{E1E39A1D-DFF5-42CD-86C7-FBFBD290DB0B}" dt="2023-06-02T09:47:46.018" v="636" actId="1076"/>
          <ac:picMkLst>
            <pc:docMk/>
            <pc:sldMk cId="1573266879" sldId="473"/>
            <ac:picMk id="7" creationId="{EBFA2724-00DB-3459-0CD0-E69ED607782D}"/>
          </ac:picMkLst>
        </pc:picChg>
        <pc:picChg chg="del">
          <ac:chgData name="Niccolò Enrico Veronese" userId="a6dce406-8924-43a4-b4ec-360296799afe" providerId="ADAL" clId="{E1E39A1D-DFF5-42CD-86C7-FBFBD290DB0B}" dt="2023-06-02T08:48:33.249" v="401" actId="478"/>
          <ac:picMkLst>
            <pc:docMk/>
            <pc:sldMk cId="1573266879" sldId="473"/>
            <ac:picMk id="9" creationId="{04D472BC-8BEF-2C78-56A7-79D0D8CB0D0B}"/>
          </ac:picMkLst>
        </pc:picChg>
        <pc:picChg chg="del">
          <ac:chgData name="Niccolò Enrico Veronese" userId="a6dce406-8924-43a4-b4ec-360296799afe" providerId="ADAL" clId="{E1E39A1D-DFF5-42CD-86C7-FBFBD290DB0B}" dt="2023-06-02T08:48:37.671" v="403" actId="478"/>
          <ac:picMkLst>
            <pc:docMk/>
            <pc:sldMk cId="1573266879" sldId="473"/>
            <ac:picMk id="12" creationId="{EA30752C-716B-9B24-8FBB-C169B6A65E9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27:51.751" v="2610" actId="15"/>
        <pc:sldMkLst>
          <pc:docMk/>
          <pc:sldMk cId="4135413949" sldId="475"/>
        </pc:sldMkLst>
        <pc:spChg chg="mod">
          <ac:chgData name="Niccolò Enrico Veronese" userId="a6dce406-8924-43a4-b4ec-360296799afe" providerId="ADAL" clId="{E1E39A1D-DFF5-42CD-86C7-FBFBD290DB0B}" dt="2023-06-06T09:27:51.751" v="2610" actId="15"/>
          <ac:spMkLst>
            <pc:docMk/>
            <pc:sldMk cId="4135413949" sldId="475"/>
            <ac:spMk id="11" creationId="{4EA2AE59-DD46-A686-DB0C-97B669197CA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9:30:08.300" v="2632" actId="20577"/>
        <pc:sldMkLst>
          <pc:docMk/>
          <pc:sldMk cId="3300665292" sldId="476"/>
        </pc:sldMkLst>
        <pc:spChg chg="mod">
          <ac:chgData name="Niccolò Enrico Veronese" userId="a6dce406-8924-43a4-b4ec-360296799afe" providerId="ADAL" clId="{E1E39A1D-DFF5-42CD-86C7-FBFBD290DB0B}" dt="2023-06-06T08:28:28.361" v="2529" actId="108"/>
          <ac:spMkLst>
            <pc:docMk/>
            <pc:sldMk cId="3300665292" sldId="476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8:26:40.785" v="2516" actId="13822"/>
          <ac:spMkLst>
            <pc:docMk/>
            <pc:sldMk cId="3300665292" sldId="476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6T08:26:18.163" v="2514" actId="13822"/>
          <ac:spMkLst>
            <pc:docMk/>
            <pc:sldMk cId="3300665292" sldId="476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8:26:35.854" v="2515" actId="13822"/>
          <ac:spMkLst>
            <pc:docMk/>
            <pc:sldMk cId="3300665292" sldId="476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09:30:08.300" v="2632" actId="20577"/>
          <ac:spMkLst>
            <pc:docMk/>
            <pc:sldMk cId="3300665292" sldId="476"/>
            <ac:spMk id="20" creationId="{84C0BDEC-9C95-196D-8C3F-8D614A43FAF3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3T14:32:44.991" v="1250" actId="1076"/>
        <pc:sldMkLst>
          <pc:docMk/>
          <pc:sldMk cId="2876501259" sldId="477"/>
        </pc:sldMkLst>
        <pc:spChg chg="mod">
          <ac:chgData name="Niccolò Enrico Veronese" userId="a6dce406-8924-43a4-b4ec-360296799afe" providerId="ADAL" clId="{E1E39A1D-DFF5-42CD-86C7-FBFBD290DB0B}" dt="2023-06-02T10:07:26.584" v="758" actId="20577"/>
          <ac:spMkLst>
            <pc:docMk/>
            <pc:sldMk cId="2876501259" sldId="477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3T14:31:56.856" v="1227" actId="1076"/>
          <ac:spMkLst>
            <pc:docMk/>
            <pc:sldMk cId="2876501259" sldId="477"/>
            <ac:spMk id="5" creationId="{40E74A9E-0E79-33B1-BE9A-9F1620A03340}"/>
          </ac:spMkLst>
        </pc:spChg>
        <pc:spChg chg="add mod">
          <ac:chgData name="Niccolò Enrico Veronese" userId="a6dce406-8924-43a4-b4ec-360296799afe" providerId="ADAL" clId="{E1E39A1D-DFF5-42CD-86C7-FBFBD290DB0B}" dt="2023-06-02T10:10:19.159" v="800" actId="1076"/>
          <ac:spMkLst>
            <pc:docMk/>
            <pc:sldMk cId="2876501259" sldId="477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07:20.020" v="748" actId="478"/>
          <ac:spMkLst>
            <pc:docMk/>
            <pc:sldMk cId="2876501259" sldId="477"/>
            <ac:spMk id="8" creationId="{0CEF6ED4-18CC-4EB5-3E76-2FE4B9743C7B}"/>
          </ac:spMkLst>
        </pc:spChg>
        <pc:spChg chg="add mod">
          <ac:chgData name="Niccolò Enrico Veronese" userId="a6dce406-8924-43a4-b4ec-360296799afe" providerId="ADAL" clId="{E1E39A1D-DFF5-42CD-86C7-FBFBD290DB0B}" dt="2023-06-03T14:32:32.687" v="1248" actId="1076"/>
          <ac:spMkLst>
            <pc:docMk/>
            <pc:sldMk cId="2876501259" sldId="477"/>
            <ac:spMk id="8" creationId="{F7111AB7-1522-D29B-BDAD-3EE22FAF7A20}"/>
          </ac:spMkLst>
        </pc:spChg>
        <pc:spChg chg="add mod">
          <ac:chgData name="Niccolò Enrico Veronese" userId="a6dce406-8924-43a4-b4ec-360296799afe" providerId="ADAL" clId="{E1E39A1D-DFF5-42CD-86C7-FBFBD290DB0B}" dt="2023-06-03T14:32:44.991" v="1250" actId="1076"/>
          <ac:spMkLst>
            <pc:docMk/>
            <pc:sldMk cId="2876501259" sldId="477"/>
            <ac:spMk id="10" creationId="{C8A263A4-7E59-5486-CF06-F7A8F0FD8FD9}"/>
          </ac:spMkLst>
        </pc:spChg>
        <pc:spChg chg="add mod">
          <ac:chgData name="Niccolò Enrico Veronese" userId="a6dce406-8924-43a4-b4ec-360296799afe" providerId="ADAL" clId="{E1E39A1D-DFF5-42CD-86C7-FBFBD290DB0B}" dt="2023-06-02T10:13:33.433" v="806" actId="1076"/>
          <ac:spMkLst>
            <pc:docMk/>
            <pc:sldMk cId="2876501259" sldId="477"/>
            <ac:spMk id="12" creationId="{7FEB5D5B-D0D7-4D69-547B-86027A610864}"/>
          </ac:spMkLst>
        </pc:spChg>
        <pc:graphicFrameChg chg="del">
          <ac:chgData name="Niccolò Enrico Veronese" userId="a6dce406-8924-43a4-b4ec-360296799afe" providerId="ADAL" clId="{E1E39A1D-DFF5-42CD-86C7-FBFBD290DB0B}" dt="2023-06-02T10:07:14.634" v="747" actId="478"/>
          <ac:graphicFrameMkLst>
            <pc:docMk/>
            <pc:sldMk cId="2876501259" sldId="477"/>
            <ac:graphicFrameMk id="2" creationId="{FE16519E-E7BD-89C1-DE64-D85AA4BE3F3A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3T14:32:39.527" v="1249" actId="1076"/>
          <ac:picMkLst>
            <pc:docMk/>
            <pc:sldMk cId="2876501259" sldId="477"/>
            <ac:picMk id="3" creationId="{7B8E021F-56C3-8983-C09E-94D5C3F7F2CA}"/>
          </ac:picMkLst>
        </pc:picChg>
        <pc:picChg chg="del">
          <ac:chgData name="Niccolò Enrico Veronese" userId="a6dce406-8924-43a4-b4ec-360296799afe" providerId="ADAL" clId="{E1E39A1D-DFF5-42CD-86C7-FBFBD290DB0B}" dt="2023-06-02T10:07:10.297" v="746" actId="478"/>
          <ac:picMkLst>
            <pc:docMk/>
            <pc:sldMk cId="2876501259" sldId="477"/>
            <ac:picMk id="7" creationId="{EBFA2724-00DB-3459-0CD0-E69ED607782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7:11:04.174" v="2176" actId="113"/>
        <pc:sldMkLst>
          <pc:docMk/>
          <pc:sldMk cId="2914190345" sldId="478"/>
        </pc:sldMkLst>
        <pc:spChg chg="mod">
          <ac:chgData name="Niccolò Enrico Veronese" userId="a6dce406-8924-43a4-b4ec-360296799afe" providerId="ADAL" clId="{E1E39A1D-DFF5-42CD-86C7-FBFBD290DB0B}" dt="2023-06-02T10:14:17.600" v="823" actId="20577"/>
          <ac:spMkLst>
            <pc:docMk/>
            <pc:sldMk cId="2914190345" sldId="478"/>
            <ac:spMk id="4" creationId="{AD9FCEF9-E29E-441B-46C8-2068F8584A7D}"/>
          </ac:spMkLst>
        </pc:spChg>
        <pc:spChg chg="del mod">
          <ac:chgData name="Niccolò Enrico Veronese" userId="a6dce406-8924-43a4-b4ec-360296799afe" providerId="ADAL" clId="{E1E39A1D-DFF5-42CD-86C7-FBFBD290DB0B}" dt="2023-06-02T10:14:57.808" v="827"/>
          <ac:spMkLst>
            <pc:docMk/>
            <pc:sldMk cId="2914190345" sldId="478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14:57.805" v="825" actId="478"/>
          <ac:spMkLst>
            <pc:docMk/>
            <pc:sldMk cId="2914190345" sldId="478"/>
            <ac:spMk id="10" creationId="{C8A263A4-7E59-5486-CF06-F7A8F0FD8FD9}"/>
          </ac:spMkLst>
        </pc:spChg>
        <pc:spChg chg="del">
          <ac:chgData name="Niccolò Enrico Veronese" userId="a6dce406-8924-43a4-b4ec-360296799afe" providerId="ADAL" clId="{E1E39A1D-DFF5-42CD-86C7-FBFBD290DB0B}" dt="2023-06-02T10:15:00.568" v="828" actId="478"/>
          <ac:spMkLst>
            <pc:docMk/>
            <pc:sldMk cId="2914190345" sldId="478"/>
            <ac:spMk id="12" creationId="{7FEB5D5B-D0D7-4D69-547B-86027A610864}"/>
          </ac:spMkLst>
        </pc:spChg>
        <pc:spChg chg="mod">
          <ac:chgData name="Niccolò Enrico Veronese" userId="a6dce406-8924-43a4-b4ec-360296799afe" providerId="ADAL" clId="{E1E39A1D-DFF5-42CD-86C7-FBFBD290DB0B}" dt="2023-06-02T11:00:04.605" v="1043" actId="1076"/>
          <ac:spMkLst>
            <pc:docMk/>
            <pc:sldMk cId="2914190345" sldId="478"/>
            <ac:spMk id="18" creationId="{FB546B0B-C7A3-35F3-C551-7576D38B910A}"/>
          </ac:spMkLst>
        </pc:spChg>
        <pc:graphicFrameChg chg="add del mod modGraphic">
          <ac:chgData name="Niccolò Enrico Veronese" userId="a6dce406-8924-43a4-b4ec-360296799afe" providerId="ADAL" clId="{E1E39A1D-DFF5-42CD-86C7-FBFBD290DB0B}" dt="2023-06-02T10:51:30.456" v="862" actId="478"/>
          <ac:graphicFrameMkLst>
            <pc:docMk/>
            <pc:sldMk cId="2914190345" sldId="478"/>
            <ac:graphicFrameMk id="2" creationId="{AC60EC2D-986E-A488-053B-F0BF9FDE6D20}"/>
          </ac:graphicFrameMkLst>
        </pc:graphicFrameChg>
        <pc:graphicFrameChg chg="add mod">
          <ac:chgData name="Niccolò Enrico Veronese" userId="a6dce406-8924-43a4-b4ec-360296799afe" providerId="ADAL" clId="{E1E39A1D-DFF5-42CD-86C7-FBFBD290DB0B}" dt="2023-06-06T07:11:04.174" v="2176" actId="113"/>
          <ac:graphicFrameMkLst>
            <pc:docMk/>
            <pc:sldMk cId="2914190345" sldId="478"/>
            <ac:graphicFrameMk id="5" creationId="{41CFD281-2D7B-FC21-4224-B81957F94215}"/>
          </ac:graphicFrameMkLst>
        </pc:graphicFrameChg>
        <pc:picChg chg="del">
          <ac:chgData name="Niccolò Enrico Veronese" userId="a6dce406-8924-43a4-b4ec-360296799afe" providerId="ADAL" clId="{E1E39A1D-DFF5-42CD-86C7-FBFBD290DB0B}" dt="2023-06-02T10:15:03.040" v="829" actId="478"/>
          <ac:picMkLst>
            <pc:docMk/>
            <pc:sldMk cId="2914190345" sldId="478"/>
            <ac:picMk id="3" creationId="{7B8E021F-56C3-8983-C09E-94D5C3F7F2C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8:28:37.449" v="2531" actId="108"/>
        <pc:sldMkLst>
          <pc:docMk/>
          <pc:sldMk cId="3992643007" sldId="479"/>
        </pc:sldMkLst>
        <pc:spChg chg="mod">
          <ac:chgData name="Niccolò Enrico Veronese" userId="a6dce406-8924-43a4-b4ec-360296799afe" providerId="ADAL" clId="{E1E39A1D-DFF5-42CD-86C7-FBFBD290DB0B}" dt="2023-06-06T08:28:37.449" v="2531" actId="108"/>
          <ac:spMkLst>
            <pc:docMk/>
            <pc:sldMk cId="3992643007" sldId="479"/>
            <ac:spMk id="7" creationId="{21163B36-19CC-D61C-8A3D-E67F52FFC139}"/>
          </ac:spMkLst>
        </pc:spChg>
        <pc:spChg chg="mod">
          <ac:chgData name="Niccolò Enrico Veronese" userId="a6dce406-8924-43a4-b4ec-360296799afe" providerId="ADAL" clId="{E1E39A1D-DFF5-42CD-86C7-FBFBD290DB0B}" dt="2023-06-06T08:28:34.649" v="2530" actId="108"/>
          <ac:spMkLst>
            <pc:docMk/>
            <pc:sldMk cId="3992643007" sldId="479"/>
            <ac:spMk id="8" creationId="{FE52126B-4EFF-3863-6454-802940298932}"/>
          </ac:spMkLst>
        </pc:spChg>
      </pc:sldChg>
      <pc:sldChg chg="delSp modSp del mod">
        <pc:chgData name="Niccolò Enrico Veronese" userId="a6dce406-8924-43a4-b4ec-360296799afe" providerId="ADAL" clId="{E1E39A1D-DFF5-42CD-86C7-FBFBD290DB0B}" dt="2023-06-06T08:32:16.717" v="2551" actId="47"/>
        <pc:sldMkLst>
          <pc:docMk/>
          <pc:sldMk cId="1209208944" sldId="480"/>
        </pc:sldMkLst>
        <pc:spChg chg="del mod">
          <ac:chgData name="Niccolò Enrico Veronese" userId="a6dce406-8924-43a4-b4ec-360296799afe" providerId="ADAL" clId="{E1E39A1D-DFF5-42CD-86C7-FBFBD290DB0B}" dt="2023-06-03T13:59:22.583" v="1144" actId="478"/>
          <ac:spMkLst>
            <pc:docMk/>
            <pc:sldMk cId="1209208944" sldId="480"/>
            <ac:spMk id="18" creationId="{FB546B0B-C7A3-35F3-C551-7576D38B910A}"/>
          </ac:spMkLst>
        </pc:spChg>
        <pc:spChg chg="del">
          <ac:chgData name="Niccolò Enrico Veronese" userId="a6dce406-8924-43a4-b4ec-360296799afe" providerId="ADAL" clId="{E1E39A1D-DFF5-42CD-86C7-FBFBD290DB0B}" dt="2023-06-03T16:51:06.936" v="1867" actId="478"/>
          <ac:spMkLst>
            <pc:docMk/>
            <pc:sldMk cId="1209208944" sldId="480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1:09.079" v="1868" actId="478"/>
          <ac:spMkLst>
            <pc:docMk/>
            <pc:sldMk cId="1209208944" sldId="480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8:30:16.536" v="2549" actId="113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08:29:55.737" v="2545" actId="113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modSp">
        <pc:chgData name="Niccolò Enrico Veronese" userId="a6dce406-8924-43a4-b4ec-360296799afe" providerId="ADAL" clId="{E1E39A1D-DFF5-42CD-86C7-FBFBD290DB0B}" dt="2023-06-06T09:33:51.205" v="2640" actId="113"/>
        <pc:sldMkLst>
          <pc:docMk/>
          <pc:sldMk cId="3759846891" sldId="481"/>
        </pc:sldMkLst>
        <pc:spChg chg="mod">
          <ac:chgData name="Niccolò Enrico Veronese" userId="a6dce406-8924-43a4-b4ec-360296799afe" providerId="ADAL" clId="{E1E39A1D-DFF5-42CD-86C7-FBFBD290DB0B}" dt="2023-06-06T09:33:40.745" v="2638" actId="12"/>
          <ac:spMkLst>
            <pc:docMk/>
            <pc:sldMk cId="3759846891" sldId="48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3:46.563" v="2639" actId="12"/>
          <ac:spMkLst>
            <pc:docMk/>
            <pc:sldMk cId="3759846891" sldId="481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9:33:51.205" v="2640" actId="113"/>
          <ac:spMkLst>
            <pc:docMk/>
            <pc:sldMk cId="3759846891" sldId="481"/>
            <ac:spMk id="8" creationId="{628DA04B-BD46-AF3C-0525-7A13BFBE70D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8:28:17.022" v="2527" actId="1076"/>
        <pc:sldMkLst>
          <pc:docMk/>
          <pc:sldMk cId="2745428699" sldId="482"/>
        </pc:sldMkLst>
        <pc:spChg chg="mod">
          <ac:chgData name="Niccolò Enrico Veronese" userId="a6dce406-8924-43a4-b4ec-360296799afe" providerId="ADAL" clId="{E1E39A1D-DFF5-42CD-86C7-FBFBD290DB0B}" dt="2023-06-06T08:27:31.783" v="2522" actId="255"/>
          <ac:spMkLst>
            <pc:docMk/>
            <pc:sldMk cId="2745428699" sldId="482"/>
            <ac:spMk id="7" creationId="{EB095B8A-568D-62F8-FE08-5911F99FBAFD}"/>
          </ac:spMkLst>
        </pc:spChg>
        <pc:spChg chg="mod">
          <ac:chgData name="Niccolò Enrico Veronese" userId="a6dce406-8924-43a4-b4ec-360296799afe" providerId="ADAL" clId="{E1E39A1D-DFF5-42CD-86C7-FBFBD290DB0B}" dt="2023-06-06T08:27:39.574" v="2523" actId="14100"/>
          <ac:spMkLst>
            <pc:docMk/>
            <pc:sldMk cId="2745428699" sldId="482"/>
            <ac:spMk id="8" creationId="{2EF7A583-2192-489E-5436-DF746995DA71}"/>
          </ac:spMkLst>
        </pc:spChg>
        <pc:spChg chg="mod">
          <ac:chgData name="Niccolò Enrico Veronese" userId="a6dce406-8924-43a4-b4ec-360296799afe" providerId="ADAL" clId="{E1E39A1D-DFF5-42CD-86C7-FBFBD290DB0B}" dt="2023-06-06T08:28:17.022" v="2527" actId="1076"/>
          <ac:spMkLst>
            <pc:docMk/>
            <pc:sldMk cId="2745428699" sldId="482"/>
            <ac:spMk id="12" creationId="{A5EE391A-E8E1-AF4F-2AC4-E4E5E0C4A30A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36:06.532" v="2651"/>
        <pc:sldMkLst>
          <pc:docMk/>
          <pc:sldMk cId="2676029510" sldId="484"/>
        </pc:sldMkLst>
        <pc:picChg chg="mod">
          <ac:chgData name="Niccolò Enrico Veronese" userId="a6dce406-8924-43a4-b4ec-360296799afe" providerId="ADAL" clId="{E1E39A1D-DFF5-42CD-86C7-FBFBD290DB0B}" dt="2023-06-06T09:35:55.328" v="2649" actId="1076"/>
          <ac:picMkLst>
            <pc:docMk/>
            <pc:sldMk cId="2676029510" sldId="484"/>
            <ac:picMk id="4" creationId="{9B9F0001-A15E-3F04-EAF6-6145299CF341}"/>
          </ac:picMkLst>
        </pc:picChg>
        <pc:picChg chg="mod">
          <ac:chgData name="Niccolò Enrico Veronese" userId="a6dce406-8924-43a4-b4ec-360296799afe" providerId="ADAL" clId="{E1E39A1D-DFF5-42CD-86C7-FBFBD290DB0B}" dt="2023-06-06T09:35:51.095" v="264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37:42.650" v="2657" actId="20577"/>
        <pc:sldMkLst>
          <pc:docMk/>
          <pc:sldMk cId="2444726551" sldId="486"/>
        </pc:sldMkLst>
        <pc:spChg chg="mod">
          <ac:chgData name="Niccolò Enrico Veronese" userId="a6dce406-8924-43a4-b4ec-360296799afe" providerId="ADAL" clId="{E1E39A1D-DFF5-42CD-86C7-FBFBD290DB0B}" dt="2023-06-06T09:37:42.650" v="2657" actId="20577"/>
          <ac:spMkLst>
            <pc:docMk/>
            <pc:sldMk cId="2444726551" sldId="486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09:37:28.994" v="2653" actId="12"/>
          <ac:spMkLst>
            <pc:docMk/>
            <pc:sldMk cId="2444726551" sldId="486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09:37:36.231" v="2655" actId="12"/>
          <ac:spMkLst>
            <pc:docMk/>
            <pc:sldMk cId="2444726551" sldId="486"/>
            <ac:spMk id="11" creationId="{8163AACE-0C28-A199-8BAF-CAFD87401157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1:12.417" v="2683"/>
        <pc:sldMkLst>
          <pc:docMk/>
          <pc:sldMk cId="3513473741" sldId="487"/>
        </pc:sldMkLst>
        <pc:picChg chg="mod">
          <ac:chgData name="Niccolò Enrico Veronese" userId="a6dce406-8924-43a4-b4ec-360296799afe" providerId="ADAL" clId="{E1E39A1D-DFF5-42CD-86C7-FBFBD290DB0B}" dt="2023-06-06T09:41:05.504" v="2681" actId="1076"/>
          <ac:picMkLst>
            <pc:docMk/>
            <pc:sldMk cId="3513473741" sldId="487"/>
            <ac:picMk id="4" creationId="{AAECB72B-ACD1-1E72-5C3A-594D38567D30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0:19.207" v="2680" actId="14100"/>
        <pc:sldMkLst>
          <pc:docMk/>
          <pc:sldMk cId="3571897658" sldId="488"/>
        </pc:sldMkLst>
        <pc:spChg chg="mod">
          <ac:chgData name="Niccolò Enrico Veronese" userId="a6dce406-8924-43a4-b4ec-360296799afe" providerId="ADAL" clId="{E1E39A1D-DFF5-42CD-86C7-FBFBD290DB0B}" dt="2023-06-06T09:39:03.890" v="2667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09:38:14.998" v="2663" actId="14100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8:11.128" v="2662" actId="14100"/>
          <ac:spMkLst>
            <pc:docMk/>
            <pc:sldMk cId="3571897658" sldId="488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0:19.207" v="2680" actId="14100"/>
          <ac:picMkLst>
            <pc:docMk/>
            <pc:sldMk cId="3571897658" sldId="488"/>
            <ac:picMk id="11" creationId="{DAA27A61-FB72-131B-CD63-44E17F3D3D43}"/>
          </ac:picMkLst>
        </pc:picChg>
        <pc:picChg chg="mod">
          <ac:chgData name="Niccolò Enrico Veronese" userId="a6dce406-8924-43a4-b4ec-360296799afe" providerId="ADAL" clId="{E1E39A1D-DFF5-42CD-86C7-FBFBD290DB0B}" dt="2023-06-06T09:40:02.763" v="2676" actId="14100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4:11.996" v="2694" actId="14100"/>
        <pc:sldMkLst>
          <pc:docMk/>
          <pc:sldMk cId="2379708107" sldId="491"/>
        </pc:sldMkLst>
        <pc:spChg chg="mod">
          <ac:chgData name="Niccolò Enrico Veronese" userId="a6dce406-8924-43a4-b4ec-360296799afe" providerId="ADAL" clId="{E1E39A1D-DFF5-42CD-86C7-FBFBD290DB0B}" dt="2023-06-06T09:43:50.521" v="2689" actId="2711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Niccolò Enrico Veronese" userId="a6dce406-8924-43a4-b4ec-360296799afe" providerId="ADAL" clId="{E1E39A1D-DFF5-42CD-86C7-FBFBD290DB0B}" dt="2023-06-06T09:43:33.447" v="2685" actId="12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43:38.812" v="2687" actId="12"/>
          <ac:spMkLst>
            <pc:docMk/>
            <pc:sldMk cId="2379708107" sldId="491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3:59.650" v="2691" actId="1076"/>
          <ac:picMkLst>
            <pc:docMk/>
            <pc:sldMk cId="2379708107" sldId="491"/>
            <ac:picMk id="5" creationId="{7E19AD5D-ED1E-BA8F-60F9-7A24DAF4074B}"/>
          </ac:picMkLst>
        </pc:picChg>
        <pc:picChg chg="mod">
          <ac:chgData name="Niccolò Enrico Veronese" userId="a6dce406-8924-43a4-b4ec-360296799afe" providerId="ADAL" clId="{E1E39A1D-DFF5-42CD-86C7-FBFBD290DB0B}" dt="2023-06-06T09:44:11.996" v="2694" actId="14100"/>
          <ac:picMkLst>
            <pc:docMk/>
            <pc:sldMk cId="2379708107" sldId="491"/>
            <ac:picMk id="9" creationId="{074D6E2B-633F-B9B7-E1EC-FBD77069E59C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33:30.750" v="1251" actId="47"/>
        <pc:sldMkLst>
          <pc:docMk/>
          <pc:sldMk cId="61100116" sldId="492"/>
        </pc:sldMkLst>
      </pc:sldChg>
      <pc:sldChg chg="addSp delSp modSp add mod">
        <pc:chgData name="Niccolò Enrico Veronese" userId="a6dce406-8924-43a4-b4ec-360296799afe" providerId="ADAL" clId="{E1E39A1D-DFF5-42CD-86C7-FBFBD290DB0B}" dt="2023-06-03T14:28:57.450" v="1224" actId="20577"/>
        <pc:sldMkLst>
          <pc:docMk/>
          <pc:sldMk cId="1082830566" sldId="493"/>
        </pc:sldMkLst>
        <pc:spChg chg="mod">
          <ac:chgData name="Niccolò Enrico Veronese" userId="a6dce406-8924-43a4-b4ec-360296799afe" providerId="ADAL" clId="{E1E39A1D-DFF5-42CD-86C7-FBFBD290DB0B}" dt="2023-06-03T14:28:54.827" v="1222" actId="20577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3T14:28:57.450" v="1224" actId="20577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4:26:13.510" v="1187" actId="478"/>
          <ac:spMkLst>
            <pc:docMk/>
            <pc:sldMk cId="1082830566" sldId="493"/>
            <ac:spMk id="8" creationId="{12D99CAF-FBA9-2922-4A2C-AC1977F960CF}"/>
          </ac:spMkLst>
        </pc:spChg>
        <pc:picChg chg="del">
          <ac:chgData name="Niccolò Enrico Veronese" userId="a6dce406-8924-43a4-b4ec-360296799afe" providerId="ADAL" clId="{E1E39A1D-DFF5-42CD-86C7-FBFBD290DB0B}" dt="2023-06-03T14:26:10.750" v="1186" actId="478"/>
          <ac:picMkLst>
            <pc:docMk/>
            <pc:sldMk cId="1082830566" sldId="493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4:26:15.548" v="1188" actId="478"/>
          <ac:picMkLst>
            <pc:docMk/>
            <pc:sldMk cId="1082830566" sldId="493"/>
            <ac:picMk id="5" creationId="{7B477D95-1AC3-AAEC-177E-EEA0AAED2C09}"/>
          </ac:picMkLst>
        </pc:picChg>
        <pc:picChg chg="add mod modCrop">
          <ac:chgData name="Niccolò Enrico Veronese" userId="a6dce406-8924-43a4-b4ec-360296799afe" providerId="ADAL" clId="{E1E39A1D-DFF5-42CD-86C7-FBFBD290DB0B}" dt="2023-06-03T14:28:15.184" v="1215" actId="1076"/>
          <ac:picMkLst>
            <pc:docMk/>
            <pc:sldMk cId="1082830566" sldId="493"/>
            <ac:picMk id="10" creationId="{29591C89-478B-A2DC-0828-BE04D585603A}"/>
          </ac:picMkLst>
        </pc:picChg>
        <pc:picChg chg="add mod modCrop">
          <ac:chgData name="Niccolò Enrico Veronese" userId="a6dce406-8924-43a4-b4ec-360296799afe" providerId="ADAL" clId="{E1E39A1D-DFF5-42CD-86C7-FBFBD290DB0B}" dt="2023-06-03T14:28:42.615" v="1220" actId="14100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modSp add mod">
        <pc:chgData name="Niccolò Enrico Veronese" userId="a6dce406-8924-43a4-b4ec-360296799afe" providerId="ADAL" clId="{E1E39A1D-DFF5-42CD-86C7-FBFBD290DB0B}" dt="2023-06-06T09:08:20.158" v="2566" actId="1037"/>
        <pc:sldMkLst>
          <pc:docMk/>
          <pc:sldMk cId="3070473828" sldId="494"/>
        </pc:sldMkLst>
        <pc:spChg chg="mod">
          <ac:chgData name="Niccolò Enrico Veronese" userId="a6dce406-8924-43a4-b4ec-360296799afe" providerId="ADAL" clId="{E1E39A1D-DFF5-42CD-86C7-FBFBD290DB0B}" dt="2023-06-03T14:33:47.937" v="1282" actId="20577"/>
          <ac:spMkLst>
            <pc:docMk/>
            <pc:sldMk cId="3070473828" sldId="494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09:08:13.799" v="2555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08:20.158" v="2566" actId="1037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7:02:06.047" v="2172" actId="20577"/>
          <ac:spMkLst>
            <pc:docMk/>
            <pc:sldMk cId="3070473828" sldId="494"/>
            <ac:spMk id="8" creationId="{628DA04B-BD46-AF3C-0525-7A13BFBE70D8}"/>
          </ac:spMkLst>
        </pc:spChg>
        <pc:picChg chg="add mod ord modCrop">
          <ac:chgData name="Niccolò Enrico Veronese" userId="a6dce406-8924-43a4-b4ec-360296799afe" providerId="ADAL" clId="{E1E39A1D-DFF5-42CD-86C7-FBFBD290DB0B}" dt="2023-06-03T14:35:42.159" v="1305" actId="14100"/>
          <ac:picMkLst>
            <pc:docMk/>
            <pc:sldMk cId="3070473828" sldId="494"/>
            <ac:picMk id="4" creationId="{3B17E25B-E339-8DF5-92D4-9E1EF5B9C2B7}"/>
          </ac:picMkLst>
        </pc:picChg>
        <pc:picChg chg="add mod ord">
          <ac:chgData name="Niccolò Enrico Veronese" userId="a6dce406-8924-43a4-b4ec-360296799afe" providerId="ADAL" clId="{E1E39A1D-DFF5-42CD-86C7-FBFBD290DB0B}" dt="2023-06-03T14:35:45.713" v="1306" actId="167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6:41.236" v="1606"/>
        <pc:sldMkLst>
          <pc:docMk/>
          <pc:sldMk cId="2469435564" sldId="495"/>
        </pc:sldMkLst>
        <pc:spChg chg="del mod">
          <ac:chgData name="Niccolò Enrico Veronese" userId="a6dce406-8924-43a4-b4ec-360296799afe" providerId="ADAL" clId="{E1E39A1D-DFF5-42CD-86C7-FBFBD290DB0B}" dt="2023-06-03T14:37:10.813" v="1309" actId="478"/>
          <ac:spMkLst>
            <pc:docMk/>
            <pc:sldMk cId="2469435564" sldId="495"/>
            <ac:spMk id="3" creationId="{219D70DC-ABC3-11C1-22EF-3297DCE2507F}"/>
          </ac:spMkLst>
        </pc:spChg>
        <pc:picChg chg="add del mod">
          <ac:chgData name="Niccolò Enrico Veronese" userId="a6dce406-8924-43a4-b4ec-360296799afe" providerId="ADAL" clId="{E1E39A1D-DFF5-42CD-86C7-FBFBD290DB0B}" dt="2023-06-03T15:43:35.550" v="1597" actId="478"/>
          <ac:picMkLst>
            <pc:docMk/>
            <pc:sldMk cId="2469435564" sldId="495"/>
            <ac:picMk id="4" creationId="{A003D750-A72D-7ABB-FCC4-42D6816987F8}"/>
          </ac:picMkLst>
        </pc:picChg>
        <pc:picChg chg="add mod">
          <ac:chgData name="Niccolò Enrico Veronese" userId="a6dce406-8924-43a4-b4ec-360296799afe" providerId="ADAL" clId="{E1E39A1D-DFF5-42CD-86C7-FBFBD290DB0B}" dt="2023-06-03T14:51:13.430" v="1353" actId="1076"/>
          <ac:picMkLst>
            <pc:docMk/>
            <pc:sldMk cId="2469435564" sldId="495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45:31.248" v="1602"/>
          <ac:picMkLst>
            <pc:docMk/>
            <pc:sldMk cId="2469435564" sldId="495"/>
            <ac:picMk id="6" creationId="{2F84A453-27EC-3AC1-81DA-F1196541E5E2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5:36.219" v="1603" actId="478"/>
        <pc:sldMkLst>
          <pc:docMk/>
          <pc:sldMk cId="460653849" sldId="496"/>
        </pc:sldMkLst>
        <pc:spChg chg="mod">
          <ac:chgData name="Niccolò Enrico Veronese" userId="a6dce406-8924-43a4-b4ec-360296799afe" providerId="ADAL" clId="{E1E39A1D-DFF5-42CD-86C7-FBFBD290DB0B}" dt="2023-06-03T15:08:49.652" v="1425" actId="1076"/>
          <ac:spMkLst>
            <pc:docMk/>
            <pc:sldMk cId="460653849" sldId="496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08:53.715" v="1426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08:56.203" v="1427" actId="1076"/>
          <ac:spMkLst>
            <pc:docMk/>
            <pc:sldMk cId="460653849" sldId="496"/>
            <ac:spMk id="7" creationId="{E9D73345-90EE-38AF-420C-2B67AE0E83C1}"/>
          </ac:spMkLst>
        </pc:spChg>
        <pc:picChg chg="add mod ord">
          <ac:chgData name="Niccolò Enrico Veronese" userId="a6dce406-8924-43a4-b4ec-360296799afe" providerId="ADAL" clId="{E1E39A1D-DFF5-42CD-86C7-FBFBD290DB0B}" dt="2023-06-03T15:08:44.564" v="1424" actId="1076"/>
          <ac:picMkLst>
            <pc:docMk/>
            <pc:sldMk cId="460653849" sldId="496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08:36.827" v="1422" actId="1076"/>
          <ac:picMkLst>
            <pc:docMk/>
            <pc:sldMk cId="460653849" sldId="496"/>
            <ac:picMk id="9" creationId="{940D6ACE-A6EC-A452-9A37-38CBD04A3A2A}"/>
          </ac:picMkLst>
        </pc:picChg>
        <pc:picChg chg="add del mod">
          <ac:chgData name="Niccolò Enrico Veronese" userId="a6dce406-8924-43a4-b4ec-360296799afe" providerId="ADAL" clId="{E1E39A1D-DFF5-42CD-86C7-FBFBD290DB0B}" dt="2023-06-03T15:45:36.219" v="1603" actId="478"/>
          <ac:picMkLst>
            <pc:docMk/>
            <pc:sldMk cId="460653849" sldId="496"/>
            <ac:picMk id="10" creationId="{1273B0F9-B8D2-F1AD-BF89-C36BC7902EA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7:13.257" v="1313" actId="47"/>
        <pc:sldMkLst>
          <pc:docMk/>
          <pc:sldMk cId="2904601545" sldId="496"/>
        </pc:sldMkLst>
      </pc:sldChg>
      <pc:sldChg chg="addSp delSp modSp add mod delAnim modAnim">
        <pc:chgData name="Niccolò Enrico Veronese" userId="a6dce406-8924-43a4-b4ec-360296799afe" providerId="ADAL" clId="{E1E39A1D-DFF5-42CD-86C7-FBFBD290DB0B}" dt="2023-06-03T16:26:23.400" v="1681"/>
        <pc:sldMkLst>
          <pc:docMk/>
          <pc:sldMk cId="1935919548" sldId="497"/>
        </pc:sldMkLst>
        <pc:spChg chg="mod">
          <ac:chgData name="Niccolò Enrico Veronese" userId="a6dce406-8924-43a4-b4ec-360296799afe" providerId="ADAL" clId="{E1E39A1D-DFF5-42CD-86C7-FBFBD290DB0B}" dt="2023-06-03T15:09:16.988" v="1441" actId="20577"/>
          <ac:spMkLst>
            <pc:docMk/>
            <pc:sldMk cId="1935919548" sldId="497"/>
            <ac:spMk id="2" creationId="{6CDCF8CB-2EE9-E5A3-EC96-0AB5940D5C92}"/>
          </ac:spMkLst>
        </pc:spChg>
        <pc:picChg chg="add mod">
          <ac:chgData name="Niccolò Enrico Veronese" userId="a6dce406-8924-43a4-b4ec-360296799afe" providerId="ADAL" clId="{E1E39A1D-DFF5-42CD-86C7-FBFBD290DB0B}" dt="2023-06-03T15:17:44.330" v="1456" actId="14100"/>
          <ac:picMkLst>
            <pc:docMk/>
            <pc:sldMk cId="1935919548" sldId="497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17:34.005" v="1451" actId="478"/>
          <ac:picMkLst>
            <pc:docMk/>
            <pc:sldMk cId="1935919548" sldId="497"/>
            <ac:picMk id="4" creationId="{A003D750-A72D-7ABB-FCC4-42D6816987F8}"/>
          </ac:picMkLst>
        </pc:picChg>
        <pc:picChg chg="del">
          <ac:chgData name="Niccolò Enrico Veronese" userId="a6dce406-8924-43a4-b4ec-360296799afe" providerId="ADAL" clId="{E1E39A1D-DFF5-42CD-86C7-FBFBD290DB0B}" dt="2023-06-03T15:09:19.272" v="1442" actId="478"/>
          <ac:picMkLst>
            <pc:docMk/>
            <pc:sldMk cId="1935919548" sldId="497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17:32.515" v="1450" actId="1076"/>
          <ac:picMkLst>
            <pc:docMk/>
            <pc:sldMk cId="1935919548" sldId="497"/>
            <ac:picMk id="6" creationId="{AFB1D681-C1D0-2657-9AE0-9E4EB63714DF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6:18.191" v="1312"/>
        <pc:sldMkLst>
          <pc:docMk/>
          <pc:sldMk cId="3267217545" sldId="497"/>
        </pc:sldMkLst>
      </pc:sldChg>
      <pc:sldChg chg="addSp delSp modSp add mod">
        <pc:chgData name="Niccolò Enrico Veronese" userId="a6dce406-8924-43a4-b4ec-360296799afe" providerId="ADAL" clId="{E1E39A1D-DFF5-42CD-86C7-FBFBD290DB0B}" dt="2023-06-03T15:19:42.751" v="1468" actId="20577"/>
        <pc:sldMkLst>
          <pc:docMk/>
          <pc:sldMk cId="1552486733" sldId="498"/>
        </pc:sldMkLst>
        <pc:spChg chg="add del mod">
          <ac:chgData name="Niccolò Enrico Veronese" userId="a6dce406-8924-43a4-b4ec-360296799afe" providerId="ADAL" clId="{E1E39A1D-DFF5-42CD-86C7-FBFBD290DB0B}" dt="2023-06-03T15:18:28.866" v="1459" actId="478"/>
          <ac:spMkLst>
            <pc:docMk/>
            <pc:sldMk cId="1552486733" sldId="498"/>
            <ac:spMk id="7" creationId="{AF07BACD-653D-13A7-C04C-98FFB95C753F}"/>
          </ac:spMkLst>
        </pc:spChg>
        <pc:spChg chg="mod">
          <ac:chgData name="Niccolò Enrico Veronese" userId="a6dce406-8924-43a4-b4ec-360296799afe" providerId="ADAL" clId="{E1E39A1D-DFF5-42CD-86C7-FBFBD290DB0B}" dt="2023-06-03T15:19:42.751" v="1468" actId="20577"/>
          <ac:spMkLst>
            <pc:docMk/>
            <pc:sldMk cId="1552486733" sldId="498"/>
            <ac:spMk id="11" creationId="{FB96844C-D863-C10E-B530-34DD2F0AA9B7}"/>
          </ac:spMkLst>
        </pc:spChg>
        <pc:picChg chg="del">
          <ac:chgData name="Niccolò Enrico Veronese" userId="a6dce406-8924-43a4-b4ec-360296799afe" providerId="ADAL" clId="{E1E39A1D-DFF5-42CD-86C7-FBFBD290DB0B}" dt="2023-06-03T15:18:25.277" v="1458" actId="478"/>
          <ac:picMkLst>
            <pc:docMk/>
            <pc:sldMk cId="1552486733" sldId="498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5:19:28.595" v="1463" actId="1076"/>
          <ac:picMkLst>
            <pc:docMk/>
            <pc:sldMk cId="1552486733" sldId="498"/>
            <ac:picMk id="13" creationId="{8148D043-2C4E-4EB4-7983-CB5989BC51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3T15:23:17.866" v="1506" actId="1076"/>
        <pc:sldMkLst>
          <pc:docMk/>
          <pc:sldMk cId="3156066333" sldId="499"/>
        </pc:sldMkLst>
        <pc:spChg chg="mod">
          <ac:chgData name="Niccolò Enrico Veronese" userId="a6dce406-8924-43a4-b4ec-360296799afe" providerId="ADAL" clId="{E1E39A1D-DFF5-42CD-86C7-FBFBD290DB0B}" dt="2023-06-03T15:20:02.780" v="1472" actId="20577"/>
          <ac:spMkLst>
            <pc:docMk/>
            <pc:sldMk cId="3156066333" sldId="499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20:07.591" v="1473" actId="478"/>
          <ac:spMkLst>
            <pc:docMk/>
            <pc:sldMk cId="3156066333" sldId="499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20:16.863" v="1478" actId="20577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20:27.169" v="1483" actId="20577"/>
          <ac:spMkLst>
            <pc:docMk/>
            <pc:sldMk cId="3156066333" sldId="499"/>
            <ac:spMk id="7" creationId="{E9D73345-90EE-38AF-420C-2B67AE0E83C1}"/>
          </ac:spMkLst>
        </pc:spChg>
        <pc:picChg chg="del">
          <ac:chgData name="Niccolò Enrico Veronese" userId="a6dce406-8924-43a4-b4ec-360296799afe" providerId="ADAL" clId="{E1E39A1D-DFF5-42CD-86C7-FBFBD290DB0B}" dt="2023-06-03T15:20:31.290" v="1485" actId="478"/>
          <ac:picMkLst>
            <pc:docMk/>
            <pc:sldMk cId="3156066333" sldId="499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5.017" v="1505" actId="1076"/>
          <ac:picMkLst>
            <pc:docMk/>
            <pc:sldMk cId="3156066333" sldId="499"/>
            <ac:picMk id="8" creationId="{446EDD3F-FDCE-CF28-6B37-DC02D4828FFC}"/>
          </ac:picMkLst>
        </pc:picChg>
        <pc:picChg chg="del">
          <ac:chgData name="Niccolò Enrico Veronese" userId="a6dce406-8924-43a4-b4ec-360296799afe" providerId="ADAL" clId="{E1E39A1D-DFF5-42CD-86C7-FBFBD290DB0B}" dt="2023-06-03T15:20:29.714" v="1484" actId="478"/>
          <ac:picMkLst>
            <pc:docMk/>
            <pc:sldMk cId="3156066333" sldId="499"/>
            <ac:picMk id="9" creationId="{940D6ACE-A6EC-A452-9A37-38CBD04A3A2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7.866" v="1506" actId="1076"/>
          <ac:picMkLst>
            <pc:docMk/>
            <pc:sldMk cId="3156066333" sldId="499"/>
            <ac:picMk id="11" creationId="{607542B6-F15C-D77C-E33B-7B41E128663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5:23:36.602" v="1508"/>
        <pc:sldMkLst>
          <pc:docMk/>
          <pc:sldMk cId="2376651055" sldId="500"/>
        </pc:sldMkLst>
      </pc:sldChg>
      <pc:sldChg chg="addSp delSp modSp add mod delAnim">
        <pc:chgData name="Niccolò Enrico Veronese" userId="a6dce406-8924-43a4-b4ec-360296799afe" providerId="ADAL" clId="{E1E39A1D-DFF5-42CD-86C7-FBFBD290DB0B}" dt="2023-06-03T15:24:09.009" v="1525" actId="20577"/>
        <pc:sldMkLst>
          <pc:docMk/>
          <pc:sldMk cId="3239892747" sldId="500"/>
        </pc:sldMkLst>
        <pc:spChg chg="mod">
          <ac:chgData name="Niccolò Enrico Veronese" userId="a6dce406-8924-43a4-b4ec-360296799afe" providerId="ADAL" clId="{E1E39A1D-DFF5-42CD-86C7-FBFBD290DB0B}" dt="2023-06-03T15:23:53.754" v="1512" actId="20577"/>
          <ac:spMkLst>
            <pc:docMk/>
            <pc:sldMk cId="3239892747" sldId="500"/>
            <ac:spMk id="2" creationId="{6CDCF8CB-2EE9-E5A3-EC96-0AB5940D5C92}"/>
          </ac:spMkLst>
        </pc:spChg>
        <pc:spChg chg="add mod">
          <ac:chgData name="Niccolò Enrico Veronese" userId="a6dce406-8924-43a4-b4ec-360296799afe" providerId="ADAL" clId="{E1E39A1D-DFF5-42CD-86C7-FBFBD290DB0B}" dt="2023-06-03T15:24:09.009" v="1525" actId="20577"/>
          <ac:spMkLst>
            <pc:docMk/>
            <pc:sldMk cId="3239892747" sldId="500"/>
            <ac:spMk id="4" creationId="{29E453FC-FB44-9C90-A317-521D79E90BD4}"/>
          </ac:spMkLst>
        </pc:spChg>
        <pc:picChg chg="del">
          <ac:chgData name="Niccolò Enrico Veronese" userId="a6dce406-8924-43a4-b4ec-360296799afe" providerId="ADAL" clId="{E1E39A1D-DFF5-42CD-86C7-FBFBD290DB0B}" dt="2023-06-03T15:23:58.418" v="1514" actId="478"/>
          <ac:picMkLst>
            <pc:docMk/>
            <pc:sldMk cId="3239892747" sldId="500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23:56.886" v="1513" actId="478"/>
          <ac:picMkLst>
            <pc:docMk/>
            <pc:sldMk cId="3239892747" sldId="500"/>
            <ac:picMk id="6" creationId="{AFB1D681-C1D0-2657-9AE0-9E4EB63714DF}"/>
          </ac:picMkLst>
        </pc:picChg>
      </pc:sldChg>
      <pc:sldChg chg="addSp delSp modSp add del mod modClrScheme chgLayout">
        <pc:chgData name="Niccolò Enrico Veronese" userId="a6dce406-8924-43a4-b4ec-360296799afe" providerId="ADAL" clId="{E1E39A1D-DFF5-42CD-86C7-FBFBD290DB0B}" dt="2023-06-06T07:19:45.922" v="2202" actId="47"/>
        <pc:sldMkLst>
          <pc:docMk/>
          <pc:sldMk cId="2927069177" sldId="501"/>
        </pc:sldMkLst>
        <pc:spChg chg="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35:06.288" v="1541" actId="478"/>
          <ac:spMkLst>
            <pc:docMk/>
            <pc:sldMk cId="2927069177" sldId="501"/>
            <ac:spMk id="4" creationId="{29E453FC-FB44-9C90-A317-521D79E90BD4}"/>
          </ac:spMkLst>
        </pc:spChg>
        <pc:spChg chg="add del 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10" creationId="{B48F6FF2-19E4-81EB-DEAD-F02BC4C87117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3T15:38:46.169" v="1589" actId="1076"/>
          <ac:graphicFrameMkLst>
            <pc:docMk/>
            <pc:sldMk cId="2927069177" sldId="501"/>
            <ac:graphicFrameMk id="6" creationId="{5D1FDAD4-BED0-AF3F-6DF5-C0ED50493661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3T15:39:27.681" v="1595" actId="1076"/>
          <ac:picMkLst>
            <pc:docMk/>
            <pc:sldMk cId="2927069177" sldId="501"/>
            <ac:picMk id="5" creationId="{A8AF2C57-BCD4-8F63-40D7-2785562AF946}"/>
          </ac:picMkLst>
        </pc:picChg>
      </pc:sldChg>
      <pc:sldChg chg="modSp add mod">
        <pc:chgData name="Niccolò Enrico Veronese" userId="a6dce406-8924-43a4-b4ec-360296799afe" providerId="ADAL" clId="{E1E39A1D-DFF5-42CD-86C7-FBFBD290DB0B}" dt="2023-06-03T15:50:45.917" v="1611" actId="113"/>
        <pc:sldMkLst>
          <pc:docMk/>
          <pc:sldMk cId="1857552425" sldId="502"/>
        </pc:sldMkLst>
        <pc:spChg chg="mod">
          <ac:chgData name="Niccolò Enrico Veronese" userId="a6dce406-8924-43a4-b4ec-360296799afe" providerId="ADAL" clId="{E1E39A1D-DFF5-42CD-86C7-FBFBD290DB0B}" dt="2023-06-03T15:50:41.859" v="1610" actId="113"/>
          <ac:spMkLst>
            <pc:docMk/>
            <pc:sldMk cId="1857552425" sldId="502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3T15:50:45.917" v="1611" actId="113"/>
          <ac:spMkLst>
            <pc:docMk/>
            <pc:sldMk cId="1857552425" sldId="502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3T15:50:37.539" v="1609" actId="1582"/>
          <ac:graphicFrameMkLst>
            <pc:docMk/>
            <pc:sldMk cId="1857552425" sldId="502"/>
            <ac:graphicFrameMk id="2" creationId="{64246CB1-9B97-4643-733A-E71544629222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09:56:33.024" v="2722" actId="20577"/>
        <pc:sldMkLst>
          <pc:docMk/>
          <pc:sldMk cId="1325072885" sldId="503"/>
        </pc:sldMkLst>
        <pc:spChg chg="del">
          <ac:chgData name="Niccolò Enrico Veronese" userId="a6dce406-8924-43a4-b4ec-360296799afe" providerId="ADAL" clId="{E1E39A1D-DFF5-42CD-86C7-FBFBD290DB0B}" dt="2023-06-03T15:51:37.897" v="1626" actId="478"/>
          <ac:spMkLst>
            <pc:docMk/>
            <pc:sldMk cId="1325072885" sldId="503"/>
            <ac:spMk id="2" creationId="{590A215D-BE9E-BA3A-9625-E59E9ECBD2DA}"/>
          </ac:spMkLst>
        </pc:spChg>
        <pc:spChg chg="del mod">
          <ac:chgData name="Niccolò Enrico Veronese" userId="a6dce406-8924-43a4-b4ec-360296799afe" providerId="ADAL" clId="{E1E39A1D-DFF5-42CD-86C7-FBFBD290DB0B}" dt="2023-06-03T16:29:55.106" v="1684" actId="478"/>
          <ac:spMkLst>
            <pc:docMk/>
            <pc:sldMk cId="1325072885" sldId="503"/>
            <ac:spMk id="3" creationId="{37CDB53F-031D-37FD-6A1D-A41CA57BCD01}"/>
          </ac:spMkLst>
        </pc:spChg>
        <pc:spChg chg="mod">
          <ac:chgData name="Niccolò Enrico Veronese" userId="a6dce406-8924-43a4-b4ec-360296799afe" providerId="ADAL" clId="{E1E39A1D-DFF5-42CD-86C7-FBFBD290DB0B}" dt="2023-06-03T15:51:20.964" v="1618" actId="20577"/>
          <ac:spMkLst>
            <pc:docMk/>
            <pc:sldMk cId="1325072885" sldId="503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6T09:56:21.989" v="2719" actId="15"/>
          <ac:spMkLst>
            <pc:docMk/>
            <pc:sldMk cId="1325072885" sldId="503"/>
            <ac:spMk id="6" creationId="{DF22F763-C557-DD0C-6791-D66628A8474F}"/>
          </ac:spMkLst>
        </pc:spChg>
        <pc:spChg chg="add del mod">
          <ac:chgData name="Niccolò Enrico Veronese" userId="a6dce406-8924-43a4-b4ec-360296799afe" providerId="ADAL" clId="{E1E39A1D-DFF5-42CD-86C7-FBFBD290DB0B}" dt="2023-06-03T16:35:44.903" v="1710" actId="478"/>
          <ac:spMkLst>
            <pc:docMk/>
            <pc:sldMk cId="1325072885" sldId="503"/>
            <ac:spMk id="8" creationId="{BB73B6D8-3A51-45C7-1362-373E0E5FEBFF}"/>
          </ac:spMkLst>
        </pc:spChg>
        <pc:spChg chg="mod">
          <ac:chgData name="Niccolò Enrico Veronese" userId="a6dce406-8924-43a4-b4ec-360296799afe" providerId="ADAL" clId="{E1E39A1D-DFF5-42CD-86C7-FBFBD290DB0B}" dt="2023-06-06T09:56:33.024" v="2722" actId="20577"/>
          <ac:spMkLst>
            <pc:docMk/>
            <pc:sldMk cId="1325072885" sldId="503"/>
            <ac:spMk id="11" creationId="{4EA2AE59-DD46-A686-DB0C-97B669197CA8}"/>
          </ac:spMkLst>
        </pc:spChg>
        <pc:picChg chg="add mod">
          <ac:chgData name="Niccolò Enrico Veronese" userId="a6dce406-8924-43a4-b4ec-360296799afe" providerId="ADAL" clId="{E1E39A1D-DFF5-42CD-86C7-FBFBD290DB0B}" dt="2023-06-03T15:53:21.440" v="1631" actId="1076"/>
          <ac:picMkLst>
            <pc:docMk/>
            <pc:sldMk cId="1325072885" sldId="503"/>
            <ac:picMk id="5" creationId="{1CA7DD2D-A187-A4BC-3B8E-B69DA159256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2:34.091" v="2790" actId="12"/>
        <pc:sldMkLst>
          <pc:docMk/>
          <pc:sldMk cId="1108435967" sldId="504"/>
        </pc:sldMkLst>
        <pc:spChg chg="mod">
          <ac:chgData name="Niccolò Enrico Veronese" userId="a6dce406-8924-43a4-b4ec-360296799afe" providerId="ADAL" clId="{E1E39A1D-DFF5-42CD-86C7-FBFBD290DB0B}" dt="2023-06-03T15:57:32.858" v="1652" actId="20577"/>
          <ac:spMkLst>
            <pc:docMk/>
            <pc:sldMk cId="1108435967" sldId="504"/>
            <ac:spMk id="2" creationId="{8C8FCEE9-F943-0022-63FB-8FF4BF2B8217}"/>
          </ac:spMkLst>
        </pc:spChg>
        <pc:spChg chg="mod">
          <ac:chgData name="Niccolò Enrico Veronese" userId="a6dce406-8924-43a4-b4ec-360296799afe" providerId="ADAL" clId="{E1E39A1D-DFF5-42CD-86C7-FBFBD290DB0B}" dt="2023-06-06T10:02:34.091" v="2790" actId="12"/>
          <ac:spMkLst>
            <pc:docMk/>
            <pc:sldMk cId="1108435967" sldId="504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9:59:08.691" v="2736" actId="207"/>
          <ac:spMkLst>
            <pc:docMk/>
            <pc:sldMk cId="1108435967" sldId="504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3T16:00:04.535" v="1677" actId="1076"/>
          <ac:spMkLst>
            <pc:docMk/>
            <pc:sldMk cId="1108435967" sldId="504"/>
            <ac:spMk id="7" creationId="{CA240A2E-6144-9213-924C-222D2D95BEBF}"/>
          </ac:spMkLst>
        </pc:spChg>
        <pc:spChg chg="mod">
          <ac:chgData name="Niccolò Enrico Veronese" userId="a6dce406-8924-43a4-b4ec-360296799afe" providerId="ADAL" clId="{E1E39A1D-DFF5-42CD-86C7-FBFBD290DB0B}" dt="2023-06-06T09:59:28.409" v="2737" actId="207"/>
          <ac:spMkLst>
            <pc:docMk/>
            <pc:sldMk cId="1108435967" sldId="504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9:59:00.690" v="2735" actId="207"/>
          <ac:spMkLst>
            <pc:docMk/>
            <pc:sldMk cId="1108435967" sldId="504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10:01:58.713" v="2787" actId="20577"/>
          <ac:spMkLst>
            <pc:docMk/>
            <pc:sldMk cId="1108435967" sldId="504"/>
            <ac:spMk id="20" creationId="{84C0BDEC-9C95-196D-8C3F-8D614A43FAF3}"/>
          </ac:spMkLst>
        </pc:spChg>
        <pc:picChg chg="add mod">
          <ac:chgData name="Niccolò Enrico Veronese" userId="a6dce406-8924-43a4-b4ec-360296799afe" providerId="ADAL" clId="{E1E39A1D-DFF5-42CD-86C7-FBFBD290DB0B}" dt="2023-06-06T09:58:46.324" v="2734" actId="1076"/>
          <ac:picMkLst>
            <pc:docMk/>
            <pc:sldMk cId="1108435967" sldId="504"/>
            <ac:picMk id="10" creationId="{0E6E8D3F-23BC-F4D7-29D6-AAB25B7AE013}"/>
          </ac:picMkLst>
        </pc:picChg>
        <pc:picChg chg="del">
          <ac:chgData name="Niccolò Enrico Veronese" userId="a6dce406-8924-43a4-b4ec-360296799afe" providerId="ADAL" clId="{E1E39A1D-DFF5-42CD-86C7-FBFBD290DB0B}" dt="2023-06-06T09:58:43.155" v="2732" actId="478"/>
          <ac:picMkLst>
            <pc:docMk/>
            <pc:sldMk cId="1108435967" sldId="504"/>
            <ac:picMk id="28" creationId="{28D75A96-C414-1216-B24C-1FC096E84A1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57:09.843" v="2729" actId="113"/>
        <pc:sldMkLst>
          <pc:docMk/>
          <pc:sldMk cId="785371391" sldId="505"/>
        </pc:sldMkLst>
        <pc:spChg chg="add mod">
          <ac:chgData name="Niccolò Enrico Veronese" userId="a6dce406-8924-43a4-b4ec-360296799afe" providerId="ADAL" clId="{E1E39A1D-DFF5-42CD-86C7-FBFBD290DB0B}" dt="2023-06-03T16:37:00.695" v="1719" actId="1076"/>
          <ac:spMkLst>
            <pc:docMk/>
            <pc:sldMk cId="785371391" sldId="505"/>
            <ac:spMk id="3" creationId="{5AAA22D2-793E-B6E2-C9A6-C40C192836D7}"/>
          </ac:spMkLst>
        </pc:spChg>
        <pc:spChg chg="add del mod">
          <ac:chgData name="Niccolò Enrico Veronese" userId="a6dce406-8924-43a4-b4ec-360296799afe" providerId="ADAL" clId="{E1E39A1D-DFF5-42CD-86C7-FBFBD290DB0B}" dt="2023-06-03T16:35:02.675" v="1701" actId="478"/>
          <ac:spMkLst>
            <pc:docMk/>
            <pc:sldMk cId="785371391" sldId="505"/>
            <ac:spMk id="6" creationId="{88F3E548-C37C-25B1-0A9A-136A2EEDC6FE}"/>
          </ac:spMkLst>
        </pc:spChg>
        <pc:spChg chg="del">
          <ac:chgData name="Niccolò Enrico Veronese" userId="a6dce406-8924-43a4-b4ec-360296799afe" providerId="ADAL" clId="{E1E39A1D-DFF5-42CD-86C7-FBFBD290DB0B}" dt="2023-06-03T16:35:05.842" v="1702" actId="478"/>
          <ac:spMkLst>
            <pc:docMk/>
            <pc:sldMk cId="785371391" sldId="505"/>
            <ac:spMk id="7" creationId="{EB095B8A-568D-62F8-FE08-5911F99FBAFD}"/>
          </ac:spMkLst>
        </pc:spChg>
        <pc:spChg chg="del">
          <ac:chgData name="Niccolò Enrico Veronese" userId="a6dce406-8924-43a4-b4ec-360296799afe" providerId="ADAL" clId="{E1E39A1D-DFF5-42CD-86C7-FBFBD290DB0B}" dt="2023-06-03T16:35:09.041" v="1703" actId="478"/>
          <ac:spMkLst>
            <pc:docMk/>
            <pc:sldMk cId="785371391" sldId="505"/>
            <ac:spMk id="8" creationId="{2EF7A583-2192-489E-5436-DF746995DA71}"/>
          </ac:spMkLst>
        </pc:spChg>
        <pc:spChg chg="add mod">
          <ac:chgData name="Niccolò Enrico Veronese" userId="a6dce406-8924-43a4-b4ec-360296799afe" providerId="ADAL" clId="{E1E39A1D-DFF5-42CD-86C7-FBFBD290DB0B}" dt="2023-06-03T16:37:08.593" v="1720" actId="1076"/>
          <ac:spMkLst>
            <pc:docMk/>
            <pc:sldMk cId="785371391" sldId="505"/>
            <ac:spMk id="10" creationId="{1092A1DA-05AA-AF35-D210-6C0FD12FD672}"/>
          </ac:spMkLst>
        </pc:spChg>
        <pc:spChg chg="mod">
          <ac:chgData name="Niccolò Enrico Veronese" userId="a6dce406-8924-43a4-b4ec-360296799afe" providerId="ADAL" clId="{E1E39A1D-DFF5-42CD-86C7-FBFBD290DB0B}" dt="2023-06-06T09:57:09.843" v="2729" actId="113"/>
          <ac:spMkLst>
            <pc:docMk/>
            <pc:sldMk cId="785371391" sldId="505"/>
            <ac:spMk id="12" creationId="{A5EE391A-E8E1-AF4F-2AC4-E4E5E0C4A30A}"/>
          </ac:spMkLst>
        </pc:spChg>
        <pc:spChg chg="add del">
          <ac:chgData name="Niccolò Enrico Veronese" userId="a6dce406-8924-43a4-b4ec-360296799afe" providerId="ADAL" clId="{E1E39A1D-DFF5-42CD-86C7-FBFBD290DB0B}" dt="2023-06-03T16:39:34.862" v="1726" actId="22"/>
          <ac:spMkLst>
            <pc:docMk/>
            <pc:sldMk cId="785371391" sldId="505"/>
            <ac:spMk id="16" creationId="{A8BCBC93-C8CD-6B78-6FA6-C34D93CEC713}"/>
          </ac:spMkLst>
        </pc:spChg>
        <pc:picChg chg="del">
          <ac:chgData name="Niccolò Enrico Veronese" userId="a6dce406-8924-43a4-b4ec-360296799afe" providerId="ADAL" clId="{E1E39A1D-DFF5-42CD-86C7-FBFBD290DB0B}" dt="2023-06-03T16:34:59.171" v="1700" actId="478"/>
          <ac:picMkLst>
            <pc:docMk/>
            <pc:sldMk cId="785371391" sldId="505"/>
            <ac:picMk id="4" creationId="{09AB9100-1F69-8DA8-8CCD-E0C45A4BDF2B}"/>
          </ac:picMkLst>
        </pc:picChg>
        <pc:picChg chg="del">
          <ac:chgData name="Niccolò Enrico Veronese" userId="a6dce406-8924-43a4-b4ec-360296799afe" providerId="ADAL" clId="{E1E39A1D-DFF5-42CD-86C7-FBFBD290DB0B}" dt="2023-06-03T16:34:14.626" v="1694" actId="478"/>
          <ac:picMkLst>
            <pc:docMk/>
            <pc:sldMk cId="785371391" sldId="505"/>
            <ac:picMk id="11" creationId="{350DD334-1F6E-7274-5371-AFE3958B65A6}"/>
          </ac:picMkLst>
        </pc:picChg>
        <pc:picChg chg="add mod">
          <ac:chgData name="Niccolò Enrico Veronese" userId="a6dce406-8924-43a4-b4ec-360296799afe" providerId="ADAL" clId="{E1E39A1D-DFF5-42CD-86C7-FBFBD290DB0B}" dt="2023-06-03T16:38:40.176" v="1724" actId="1076"/>
          <ac:picMkLst>
            <pc:docMk/>
            <pc:sldMk cId="785371391" sldId="505"/>
            <ac:picMk id="14" creationId="{A33215BC-32CE-77E7-59A6-9A8D9B1F94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1.776" v="2877" actId="20577"/>
        <pc:sldMkLst>
          <pc:docMk/>
          <pc:sldMk cId="4018855081" sldId="506"/>
        </pc:sldMkLst>
        <pc:spChg chg="mod">
          <ac:chgData name="Niccolò Enrico Veronese" userId="a6dce406-8924-43a4-b4ec-360296799afe" providerId="ADAL" clId="{E1E39A1D-DFF5-42CD-86C7-FBFBD290DB0B}" dt="2023-06-06T10:09:51.776" v="2877" actId="20577"/>
          <ac:spMkLst>
            <pc:docMk/>
            <pc:sldMk cId="4018855081" sldId="506"/>
            <ac:spMk id="3" creationId="{81C88F2E-A667-55B4-8A8F-E34F3B79CA6F}"/>
          </ac:spMkLst>
        </pc:spChg>
        <pc:spChg chg="mod">
          <ac:chgData name="Niccolò Enrico Veronese" userId="a6dce406-8924-43a4-b4ec-360296799afe" providerId="ADAL" clId="{E1E39A1D-DFF5-42CD-86C7-FBFBD290DB0B}" dt="2023-06-06T10:05:49.173" v="2843" actId="2711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6T10:05:56.318" v="2844" actId="2711"/>
          <ac:spMkLst>
            <pc:docMk/>
            <pc:sldMk cId="4018855081" sldId="506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6:41:50.631" v="1745" actId="478"/>
          <ac:spMkLst>
            <pc:docMk/>
            <pc:sldMk cId="4018855081" sldId="506"/>
            <ac:spMk id="8" creationId="{2787CBA8-8B96-FD5A-2FCF-12B9DE958602}"/>
          </ac:spMkLst>
        </pc:spChg>
        <pc:picChg chg="del mod">
          <ac:chgData name="Niccolò Enrico Veronese" userId="a6dce406-8924-43a4-b4ec-360296799afe" providerId="ADAL" clId="{E1E39A1D-DFF5-42CD-86C7-FBFBD290DB0B}" dt="2023-06-03T16:41:47.813" v="1744" actId="478"/>
          <ac:picMkLst>
            <pc:docMk/>
            <pc:sldMk cId="4018855081" sldId="506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6:42:04.777" v="1749" actId="478"/>
          <ac:picMkLst>
            <pc:docMk/>
            <pc:sldMk cId="4018855081" sldId="506"/>
            <ac:picMk id="5" creationId="{7B477D95-1AC3-AAEC-177E-EEA0AAED2C09}"/>
          </ac:picMkLst>
        </pc:picChg>
        <pc:picChg chg="add mod ord modCrop">
          <ac:chgData name="Niccolò Enrico Veronese" userId="a6dce406-8924-43a4-b4ec-360296799afe" providerId="ADAL" clId="{E1E39A1D-DFF5-42CD-86C7-FBFBD290DB0B}" dt="2023-06-06T10:05:26.837" v="2835" actId="14100"/>
          <ac:picMkLst>
            <pc:docMk/>
            <pc:sldMk cId="4018855081" sldId="506"/>
            <ac:picMk id="10" creationId="{FACA01EC-CFA5-B78A-7645-7C61F09175A9}"/>
          </ac:picMkLst>
        </pc:picChg>
        <pc:picChg chg="add mod ord">
          <ac:chgData name="Niccolò Enrico Veronese" userId="a6dce406-8924-43a4-b4ec-360296799afe" providerId="ADAL" clId="{E1E39A1D-DFF5-42CD-86C7-FBFBD290DB0B}" dt="2023-06-06T10:05:39.747" v="2841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7.262" v="2884" actId="20577"/>
        <pc:sldMkLst>
          <pc:docMk/>
          <pc:sldMk cId="1963683398" sldId="507"/>
        </pc:sldMkLst>
        <pc:spChg chg="mod">
          <ac:chgData name="Niccolò Enrico Veronese" userId="a6dce406-8924-43a4-b4ec-360296799afe" providerId="ADAL" clId="{E1E39A1D-DFF5-42CD-86C7-FBFBD290DB0B}" dt="2023-06-03T16:46:48.216" v="1778" actId="20577"/>
          <ac:spMkLst>
            <pc:docMk/>
            <pc:sldMk cId="1963683398" sldId="507"/>
            <ac:spMk id="2" creationId="{5A2A29A2-0FE9-2993-5DB0-7FB7D18B38B7}"/>
          </ac:spMkLst>
        </pc:spChg>
        <pc:spChg chg="mod">
          <ac:chgData name="Niccolò Enrico Veronese" userId="a6dce406-8924-43a4-b4ec-360296799afe" providerId="ADAL" clId="{E1E39A1D-DFF5-42CD-86C7-FBFBD290DB0B}" dt="2023-06-06T10:09:57.262" v="2884" actId="20577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Niccolò Enrico Veronese" userId="a6dce406-8924-43a4-b4ec-360296799afe" providerId="ADAL" clId="{E1E39A1D-DFF5-42CD-86C7-FBFBD290DB0B}" dt="2023-06-06T10:09:14.891" v="2870" actId="1076"/>
          <ac:spMkLst>
            <pc:docMk/>
            <pc:sldMk cId="1963683398" sldId="507"/>
            <ac:spMk id="7" creationId="{21163B36-19CC-D61C-8A3D-E67F52FFC139}"/>
          </ac:spMkLst>
        </pc:spChg>
        <pc:spChg chg="del mod">
          <ac:chgData name="Niccolò Enrico Veronese" userId="a6dce406-8924-43a4-b4ec-360296799afe" providerId="ADAL" clId="{E1E39A1D-DFF5-42CD-86C7-FBFBD290DB0B}" dt="2023-06-03T16:47:51.190" v="1796" actId="478"/>
          <ac:spMkLst>
            <pc:docMk/>
            <pc:sldMk cId="1963683398" sldId="507"/>
            <ac:spMk id="8" creationId="{FE52126B-4EFF-3863-6454-802940298932}"/>
          </ac:spMkLst>
        </pc:spChg>
        <pc:picChg chg="add mod">
          <ac:chgData name="Niccolò Enrico Veronese" userId="a6dce406-8924-43a4-b4ec-360296799afe" providerId="ADAL" clId="{E1E39A1D-DFF5-42CD-86C7-FBFBD290DB0B}" dt="2023-06-06T10:09:06.369" v="2869" actId="1076"/>
          <ac:picMkLst>
            <pc:docMk/>
            <pc:sldMk cId="1963683398" sldId="507"/>
            <ac:picMk id="4" creationId="{DB4A62DE-B702-C450-D65E-3878BDFD8AAC}"/>
          </ac:picMkLst>
        </pc:picChg>
        <pc:picChg chg="add mod">
          <ac:chgData name="Niccolò Enrico Veronese" userId="a6dce406-8924-43a4-b4ec-360296799afe" providerId="ADAL" clId="{E1E39A1D-DFF5-42CD-86C7-FBFBD290DB0B}" dt="2023-06-06T10:08:20.276" v="2857" actId="1076"/>
          <ac:picMkLst>
            <pc:docMk/>
            <pc:sldMk cId="1963683398" sldId="507"/>
            <ac:picMk id="6" creationId="{2AB217CC-D46C-16EA-E09E-616669F8FB53}"/>
          </ac:picMkLst>
        </pc:picChg>
        <pc:picChg chg="add mod">
          <ac:chgData name="Niccolò Enrico Veronese" userId="a6dce406-8924-43a4-b4ec-360296799afe" providerId="ADAL" clId="{E1E39A1D-DFF5-42CD-86C7-FBFBD290DB0B}" dt="2023-06-06T10:08:47.003" v="2864" actId="1076"/>
          <ac:picMkLst>
            <pc:docMk/>
            <pc:sldMk cId="1963683398" sldId="507"/>
            <ac:picMk id="10" creationId="{09B66E8A-C342-3EF9-2931-C81F4118A2CC}"/>
          </ac:picMkLst>
        </pc:picChg>
        <pc:picChg chg="del">
          <ac:chgData name="Niccolò Enrico Veronese" userId="a6dce406-8924-43a4-b4ec-360296799afe" providerId="ADAL" clId="{E1E39A1D-DFF5-42CD-86C7-FBFBD290DB0B}" dt="2023-06-03T16:47:02.954" v="1780" actId="478"/>
          <ac:picMkLst>
            <pc:docMk/>
            <pc:sldMk cId="1963683398" sldId="507"/>
            <ac:picMk id="11" creationId="{279AA82D-071F-7BE6-B007-B52A00D0A840}"/>
          </ac:picMkLst>
        </pc:picChg>
        <pc:picChg chg="del">
          <ac:chgData name="Niccolò Enrico Veronese" userId="a6dce406-8924-43a4-b4ec-360296799afe" providerId="ADAL" clId="{E1E39A1D-DFF5-42CD-86C7-FBFBD290DB0B}" dt="2023-06-03T16:47:40.201" v="1792" actId="478"/>
          <ac:picMkLst>
            <pc:docMk/>
            <pc:sldMk cId="1963683398" sldId="507"/>
            <ac:picMk id="15" creationId="{EF515E9C-0B51-8B3D-B073-02B6DB7F01BB}"/>
          </ac:picMkLst>
        </pc:picChg>
        <pc:picChg chg="del">
          <ac:chgData name="Niccolò Enrico Veronese" userId="a6dce406-8924-43a4-b4ec-360296799afe" providerId="ADAL" clId="{E1E39A1D-DFF5-42CD-86C7-FBFBD290DB0B}" dt="2023-06-03T16:47:24.343" v="1788" actId="478"/>
          <ac:picMkLst>
            <pc:docMk/>
            <pc:sldMk cId="1963683398" sldId="507"/>
            <ac:picMk id="17" creationId="{5B65C42F-DE58-8174-FCD1-5AB96CDD02C5}"/>
          </ac:picMkLst>
        </pc:picChg>
        <pc:picChg chg="del mod">
          <ac:chgData name="Niccolò Enrico Veronese" userId="a6dce406-8924-43a4-b4ec-360296799afe" providerId="ADAL" clId="{E1E39A1D-DFF5-42CD-86C7-FBFBD290DB0B}" dt="2023-06-03T16:47:42.081" v="1793" actId="478"/>
          <ac:picMkLst>
            <pc:docMk/>
            <pc:sldMk cId="1963683398" sldId="507"/>
            <ac:picMk id="19" creationId="{8718397E-8DA0-508A-CC38-B64E8BF8FDF5}"/>
          </ac:picMkLst>
        </pc:picChg>
      </pc:sldChg>
      <pc:sldChg chg="delSp modSp add mod">
        <pc:chgData name="Niccolò Enrico Veronese" userId="a6dce406-8924-43a4-b4ec-360296799afe" providerId="ADAL" clId="{E1E39A1D-DFF5-42CD-86C7-FBFBD290DB0B}" dt="2023-06-06T10:11:12.162" v="2904" actId="20577"/>
        <pc:sldMkLst>
          <pc:docMk/>
          <pc:sldMk cId="1900028545" sldId="508"/>
        </pc:sldMkLst>
        <pc:spChg chg="mod">
          <ac:chgData name="Niccolò Enrico Veronese" userId="a6dce406-8924-43a4-b4ec-360296799afe" providerId="ADAL" clId="{E1E39A1D-DFF5-42CD-86C7-FBFBD290DB0B}" dt="2023-06-06T10:10:02.776" v="2891" actId="20577"/>
          <ac:spMkLst>
            <pc:docMk/>
            <pc:sldMk cId="1900028545" sldId="508"/>
            <ac:spMk id="2" creationId="{BE496494-E6B7-BA0E-AA66-58F6CA38F728}"/>
          </ac:spMkLst>
        </pc:spChg>
        <pc:spChg chg="del">
          <ac:chgData name="Niccolò Enrico Veronese" userId="a6dce406-8924-43a4-b4ec-360296799afe" providerId="ADAL" clId="{E1E39A1D-DFF5-42CD-86C7-FBFBD290DB0B}" dt="2023-06-03T16:50:56.424" v="1865" actId="478"/>
          <ac:spMkLst>
            <pc:docMk/>
            <pc:sldMk cId="1900028545" sldId="508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0:58.615" v="1866" actId="478"/>
          <ac:spMkLst>
            <pc:docMk/>
            <pc:sldMk cId="1900028545" sldId="508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7:24:52.304" v="2250" actId="13822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10:11:12.162" v="2904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10:12:36.907" v="2936" actId="113"/>
        <pc:sldMkLst>
          <pc:docMk/>
          <pc:sldMk cId="168900955" sldId="509"/>
        </pc:sldMkLst>
        <pc:spChg chg="mod">
          <ac:chgData name="Niccolò Enrico Veronese" userId="a6dce406-8924-43a4-b4ec-360296799afe" providerId="ADAL" clId="{E1E39A1D-DFF5-42CD-86C7-FBFBD290DB0B}" dt="2023-06-06T10:10:15.274" v="2900" actId="20577"/>
          <ac:spMkLst>
            <pc:docMk/>
            <pc:sldMk cId="168900955" sldId="509"/>
            <ac:spMk id="3" creationId="{2DB9CBA1-F517-1007-CE6D-4D204B79968F}"/>
          </ac:spMkLst>
        </pc:spChg>
        <pc:spChg chg="mod">
          <ac:chgData name="Niccolò Enrico Veronese" userId="a6dce406-8924-43a4-b4ec-360296799afe" providerId="ADAL" clId="{E1E39A1D-DFF5-42CD-86C7-FBFBD290DB0B}" dt="2023-06-06T10:12:23.317" v="2934" actId="1076"/>
          <ac:spMkLst>
            <pc:docMk/>
            <pc:sldMk cId="168900955" sldId="50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2:26.513" v="2935" actId="1076"/>
          <ac:spMkLst>
            <pc:docMk/>
            <pc:sldMk cId="168900955" sldId="509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10:12:36.907" v="2936" actId="113"/>
          <ac:spMkLst>
            <pc:docMk/>
            <pc:sldMk cId="168900955" sldId="509"/>
            <ac:spMk id="8" creationId="{628DA04B-BD46-AF3C-0525-7A13BFBE70D8}"/>
          </ac:spMkLst>
        </pc:spChg>
        <pc:picChg chg="del">
          <ac:chgData name="Niccolò Enrico Veronese" userId="a6dce406-8924-43a4-b4ec-360296799afe" providerId="ADAL" clId="{E1E39A1D-DFF5-42CD-86C7-FBFBD290DB0B}" dt="2023-06-03T16:54:08.119" v="1884" actId="478"/>
          <ac:picMkLst>
            <pc:docMk/>
            <pc:sldMk cId="168900955" sldId="509"/>
            <ac:picMk id="4" creationId="{3B17E25B-E339-8DF5-92D4-9E1EF5B9C2B7}"/>
          </ac:picMkLst>
        </pc:picChg>
        <pc:picChg chg="add mod modCrop">
          <ac:chgData name="Niccolò Enrico Veronese" userId="a6dce406-8924-43a4-b4ec-360296799afe" providerId="ADAL" clId="{E1E39A1D-DFF5-42CD-86C7-FBFBD290DB0B}" dt="2023-06-03T16:54:44.813" v="1898" actId="1076"/>
          <ac:picMkLst>
            <pc:docMk/>
            <pc:sldMk cId="168900955" sldId="509"/>
            <ac:picMk id="5" creationId="{6D0D0E88-DCFE-B146-8264-73ACD79C4FF9}"/>
          </ac:picMkLst>
        </pc:picChg>
        <pc:picChg chg="del">
          <ac:chgData name="Niccolò Enrico Veronese" userId="a6dce406-8924-43a4-b4ec-360296799afe" providerId="ADAL" clId="{E1E39A1D-DFF5-42CD-86C7-FBFBD290DB0B}" dt="2023-06-03T16:52:09.916" v="1870" actId="478"/>
          <ac:picMkLst>
            <pc:docMk/>
            <pc:sldMk cId="168900955" sldId="509"/>
            <ac:picMk id="9" creationId="{2E5B36E7-B989-DCC3-D062-4421979DDCE3}"/>
          </ac:picMkLst>
        </pc:picChg>
        <pc:picChg chg="add mod modCrop">
          <ac:chgData name="Niccolò Enrico Veronese" userId="a6dce406-8924-43a4-b4ec-360296799afe" providerId="ADAL" clId="{E1E39A1D-DFF5-42CD-86C7-FBFBD290DB0B}" dt="2023-06-03T16:54:37.894" v="1896" actId="14100"/>
          <ac:picMkLst>
            <pc:docMk/>
            <pc:sldMk cId="168900955" sldId="509"/>
            <ac:picMk id="11" creationId="{8D3DEB45-2A13-567C-36EB-86C0E156AB44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17:37.291" v="2986" actId="20577"/>
        <pc:sldMkLst>
          <pc:docMk/>
          <pc:sldMk cId="3523579547" sldId="510"/>
        </pc:sldMkLst>
        <pc:spChg chg="mod">
          <ac:chgData name="Niccolò Enrico Veronese" userId="a6dce406-8924-43a4-b4ec-360296799afe" providerId="ADAL" clId="{E1E39A1D-DFF5-42CD-86C7-FBFBD290DB0B}" dt="2023-06-06T10:17:37.291" v="2986" actId="20577"/>
          <ac:spMkLst>
            <pc:docMk/>
            <pc:sldMk cId="3523579547" sldId="510"/>
            <ac:spMk id="5" creationId="{4828A370-75FE-E623-B2B6-C20D1704B994}"/>
          </ac:spMkLst>
        </pc:spChg>
        <pc:picChg chg="add mod">
          <ac:chgData name="Niccolò Enrico Veronese" userId="a6dce406-8924-43a4-b4ec-360296799afe" providerId="ADAL" clId="{E1E39A1D-DFF5-42CD-86C7-FBFBD290DB0B}" dt="2023-06-03T17:22:41.211" v="2160" actId="1076"/>
          <ac:picMkLst>
            <pc:docMk/>
            <pc:sldMk cId="3523579547" sldId="510"/>
            <ac:picMk id="3" creationId="{A7E1BB8D-E9A5-DEDF-0E02-2C79996A4180}"/>
          </ac:picMkLst>
        </pc:picChg>
        <pc:picChg chg="add mod">
          <ac:chgData name="Niccolò Enrico Veronese" userId="a6dce406-8924-43a4-b4ec-360296799afe" providerId="ADAL" clId="{E1E39A1D-DFF5-42CD-86C7-FBFBD290DB0B}" dt="2023-06-03T17:23:16.044" v="2166" actId="1076"/>
          <ac:picMkLst>
            <pc:docMk/>
            <pc:sldMk cId="3523579547" sldId="510"/>
            <ac:picMk id="4" creationId="{69954F29-3C8B-2F7C-EE69-3A23BDECB986}"/>
          </ac:picMkLst>
        </pc:picChg>
        <pc:picChg chg="del">
          <ac:chgData name="Niccolò Enrico Veronese" userId="a6dce406-8924-43a4-b4ec-360296799afe" providerId="ADAL" clId="{E1E39A1D-DFF5-42CD-86C7-FBFBD290DB0B}" dt="2023-06-03T17:20:51.394" v="2154" actId="478"/>
          <ac:picMkLst>
            <pc:docMk/>
            <pc:sldMk cId="3523579547" sldId="510"/>
            <ac:picMk id="5" creationId="{D8846697-C64F-19CD-7F24-8973FFC34A61}"/>
          </ac:picMkLst>
        </pc:picChg>
        <pc:picChg chg="del">
          <ac:chgData name="Niccolò Enrico Veronese" userId="a6dce406-8924-43a4-b4ec-360296799afe" providerId="ADAL" clId="{E1E39A1D-DFF5-42CD-86C7-FBFBD290DB0B}" dt="2023-06-03T17:22:43.028" v="2161" actId="478"/>
          <ac:picMkLst>
            <pc:docMk/>
            <pc:sldMk cId="3523579547" sldId="510"/>
            <ac:picMk id="6" creationId="{2F84A453-27EC-3AC1-81DA-F1196541E5E2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42.173" v="2993" actId="20577"/>
        <pc:sldMkLst>
          <pc:docMk/>
          <pc:sldMk cId="774249429" sldId="511"/>
        </pc:sldMkLst>
        <pc:spChg chg="mod">
          <ac:chgData name="Niccolò Enrico Veronese" userId="a6dce406-8924-43a4-b4ec-360296799afe" providerId="ADAL" clId="{E1E39A1D-DFF5-42CD-86C7-FBFBD290DB0B}" dt="2023-06-03T17:01:05.167" v="1973" actId="20577"/>
          <ac:spMkLst>
            <pc:docMk/>
            <pc:sldMk cId="774249429" sldId="511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10:17:42.173" v="2993" actId="20577"/>
          <ac:spMkLst>
            <pc:docMk/>
            <pc:sldMk cId="774249429" sldId="511"/>
            <ac:spMk id="3" creationId="{885ADC1E-96C6-B9D1-6906-0FBC624FF11D}"/>
          </ac:spMkLst>
        </pc:spChg>
        <pc:spChg chg="del">
          <ac:chgData name="Niccolò Enrico Veronese" userId="a6dce406-8924-43a4-b4ec-360296799afe" providerId="ADAL" clId="{E1E39A1D-DFF5-42CD-86C7-FBFBD290DB0B}" dt="2023-06-03T16:55:57.835" v="1901" actId="478"/>
          <ac:spMkLst>
            <pc:docMk/>
            <pc:sldMk cId="774249429" sldId="511"/>
            <ac:spMk id="4" creationId="{172C2E4F-A4AC-EEF1-E6A0-32346672A848}"/>
          </ac:spMkLst>
        </pc:spChg>
        <pc:spChg chg="add del mod">
          <ac:chgData name="Niccolò Enrico Veronese" userId="a6dce406-8924-43a4-b4ec-360296799afe" providerId="ADAL" clId="{E1E39A1D-DFF5-42CD-86C7-FBFBD290DB0B}" dt="2023-06-03T16:56:01.334" v="1902" actId="478"/>
          <ac:spMkLst>
            <pc:docMk/>
            <pc:sldMk cId="774249429" sldId="511"/>
            <ac:spMk id="5" creationId="{E064725E-B6DE-FE88-3192-7ACECE7CF14F}"/>
          </ac:spMkLst>
        </pc:spChg>
        <pc:spChg chg="mod">
          <ac:chgData name="Niccolò Enrico Veronese" userId="a6dce406-8924-43a4-b4ec-360296799afe" providerId="ADAL" clId="{E1E39A1D-DFF5-42CD-86C7-FBFBD290DB0B}" dt="2023-06-06T10:13:01.957" v="2940" actId="12"/>
          <ac:spMkLst>
            <pc:docMk/>
            <pc:sldMk cId="774249429" sldId="511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10:13:08.549" v="2942" actId="12"/>
          <ac:spMkLst>
            <pc:docMk/>
            <pc:sldMk cId="774249429" sldId="511"/>
            <ac:spMk id="11" creationId="{8163AACE-0C28-A199-8BAF-CAFD87401157}"/>
          </ac:spMkLst>
        </pc:spChg>
        <pc:picChg chg="del">
          <ac:chgData name="Niccolò Enrico Veronese" userId="a6dce406-8924-43a4-b4ec-360296799afe" providerId="ADAL" clId="{E1E39A1D-DFF5-42CD-86C7-FBFBD290DB0B}" dt="2023-06-03T16:57:19.737" v="1913" actId="478"/>
          <ac:picMkLst>
            <pc:docMk/>
            <pc:sldMk cId="774249429" sldId="511"/>
            <ac:picMk id="6" creationId="{288E9A76-8F46-47BF-3F46-F7FA62817EEC}"/>
          </ac:picMkLst>
        </pc:picChg>
        <pc:picChg chg="del">
          <ac:chgData name="Niccolò Enrico Veronese" userId="a6dce406-8924-43a4-b4ec-360296799afe" providerId="ADAL" clId="{E1E39A1D-DFF5-42CD-86C7-FBFBD290DB0B}" dt="2023-06-03T16:57:17.272" v="1912" actId="478"/>
          <ac:picMkLst>
            <pc:docMk/>
            <pc:sldMk cId="774249429" sldId="511"/>
            <ac:picMk id="7" creationId="{A14176F5-ACF0-4736-709D-839A50B882AB}"/>
          </ac:picMkLst>
        </pc:picChg>
        <pc:picChg chg="del">
          <ac:chgData name="Niccolò Enrico Veronese" userId="a6dce406-8924-43a4-b4ec-360296799afe" providerId="ADAL" clId="{E1E39A1D-DFF5-42CD-86C7-FBFBD290DB0B}" dt="2023-06-03T16:57:09.478" v="1907" actId="478"/>
          <ac:picMkLst>
            <pc:docMk/>
            <pc:sldMk cId="774249429" sldId="511"/>
            <ac:picMk id="8" creationId="{3DDE3C64-746F-74BF-07E3-565BDDF1CF54}"/>
          </ac:picMkLst>
        </pc:picChg>
        <pc:picChg chg="del">
          <ac:chgData name="Niccolò Enrico Veronese" userId="a6dce406-8924-43a4-b4ec-360296799afe" providerId="ADAL" clId="{E1E39A1D-DFF5-42CD-86C7-FBFBD290DB0B}" dt="2023-06-03T16:57:15.338" v="1911" actId="478"/>
          <ac:picMkLst>
            <pc:docMk/>
            <pc:sldMk cId="774249429" sldId="511"/>
            <ac:picMk id="9" creationId="{DC8C041E-132C-464B-B921-7FFA0D82A507}"/>
          </ac:picMkLst>
        </pc:picChg>
        <pc:picChg chg="add mod modCrop">
          <ac:chgData name="Niccolò Enrico Veronese" userId="a6dce406-8924-43a4-b4ec-360296799afe" providerId="ADAL" clId="{E1E39A1D-DFF5-42CD-86C7-FBFBD290DB0B}" dt="2023-06-03T16:59:49.654" v="1953" actId="14100"/>
          <ac:picMkLst>
            <pc:docMk/>
            <pc:sldMk cId="774249429" sldId="511"/>
            <ac:picMk id="13" creationId="{E09F9821-4574-3FDC-B50D-3CFE2D620A52}"/>
          </ac:picMkLst>
        </pc:picChg>
        <pc:picChg chg="add mod">
          <ac:chgData name="Niccolò Enrico Veronese" userId="a6dce406-8924-43a4-b4ec-360296799afe" providerId="ADAL" clId="{E1E39A1D-DFF5-42CD-86C7-FBFBD290DB0B}" dt="2023-06-03T17:00:01.854" v="1956" actId="1076"/>
          <ac:picMkLst>
            <pc:docMk/>
            <pc:sldMk cId="774249429" sldId="511"/>
            <ac:picMk id="15" creationId="{280F42D5-53D0-6344-BF29-2DE1FBCFE96D}"/>
          </ac:picMkLst>
        </pc:picChg>
        <pc:picChg chg="add mod modCrop">
          <ac:chgData name="Niccolò Enrico Veronese" userId="a6dce406-8924-43a4-b4ec-360296799afe" providerId="ADAL" clId="{E1E39A1D-DFF5-42CD-86C7-FBFBD290DB0B}" dt="2023-06-03T16:59:53.741" v="1954" actId="1076"/>
          <ac:picMkLst>
            <pc:docMk/>
            <pc:sldMk cId="774249429" sldId="511"/>
            <ac:picMk id="17" creationId="{B411E548-13FE-F63C-FCE1-E7C5290F6B77}"/>
          </ac:picMkLst>
        </pc:picChg>
        <pc:picChg chg="add mod modCrop">
          <ac:chgData name="Niccolò Enrico Veronese" userId="a6dce406-8924-43a4-b4ec-360296799afe" providerId="ADAL" clId="{E1E39A1D-DFF5-42CD-86C7-FBFBD290DB0B}" dt="2023-06-03T17:00:53.383" v="1971" actId="1038"/>
          <ac:picMkLst>
            <pc:docMk/>
            <pc:sldMk cId="774249429" sldId="511"/>
            <ac:picMk id="19" creationId="{E6B89A8B-3523-2E17-B9EF-2602433BCFDF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50.727" v="3000" actId="20577"/>
        <pc:sldMkLst>
          <pc:docMk/>
          <pc:sldMk cId="3293780267" sldId="512"/>
        </pc:sldMkLst>
        <pc:spChg chg="mod">
          <ac:chgData name="Niccolò Enrico Veronese" userId="a6dce406-8924-43a4-b4ec-360296799afe" providerId="ADAL" clId="{E1E39A1D-DFF5-42CD-86C7-FBFBD290DB0B}" dt="2023-06-03T17:05:11.029" v="1979" actId="1076"/>
          <ac:spMkLst>
            <pc:docMk/>
            <pc:sldMk cId="3293780267" sldId="512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17:50.727" v="3000" actId="20577"/>
          <ac:spMkLst>
            <pc:docMk/>
            <pc:sldMk cId="3293780267" sldId="512"/>
            <ac:spMk id="4" creationId="{6ECEDA84-8BB0-2528-2486-1E7FE6C17B15}"/>
          </ac:spMkLst>
        </pc:spChg>
        <pc:spChg chg="mod">
          <ac:chgData name="Niccolò Enrico Veronese" userId="a6dce406-8924-43a4-b4ec-360296799afe" providerId="ADAL" clId="{E1E39A1D-DFF5-42CD-86C7-FBFBD290DB0B}" dt="2023-06-06T10:13:51.499" v="2949" actId="14100"/>
          <ac:spMkLst>
            <pc:docMk/>
            <pc:sldMk cId="3293780267" sldId="512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3:54.618" v="2950" actId="14100"/>
          <ac:spMkLst>
            <pc:docMk/>
            <pc:sldMk cId="3293780267" sldId="512"/>
            <ac:spMk id="7" creationId="{E9D73345-90EE-38AF-420C-2B67AE0E83C1}"/>
          </ac:spMkLst>
        </pc:spChg>
        <pc:picChg chg="add del mod ord modCrop">
          <ac:chgData name="Niccolò Enrico Veronese" userId="a6dce406-8924-43a4-b4ec-360296799afe" providerId="ADAL" clId="{E1E39A1D-DFF5-42CD-86C7-FBFBD290DB0B}" dt="2023-06-06T10:16:23.780" v="2963" actId="478"/>
          <ac:picMkLst>
            <pc:docMk/>
            <pc:sldMk cId="3293780267" sldId="512"/>
            <ac:picMk id="5" creationId="{F5F0EF8E-15BF-393E-54D0-B570404D8B7D}"/>
          </ac:picMkLst>
        </pc:picChg>
        <pc:picChg chg="add mod modCrop">
          <ac:chgData name="Niccolò Enrico Veronese" userId="a6dce406-8924-43a4-b4ec-360296799afe" providerId="ADAL" clId="{E1E39A1D-DFF5-42CD-86C7-FBFBD290DB0B}" dt="2023-06-06T10:13:58.130" v="2953" actId="1035"/>
          <ac:picMkLst>
            <pc:docMk/>
            <pc:sldMk cId="3293780267" sldId="512"/>
            <ac:picMk id="9" creationId="{86BA311F-9517-5394-024E-62A977CBAD3C}"/>
          </ac:picMkLst>
        </pc:picChg>
        <pc:picChg chg="add mod ord">
          <ac:chgData name="Niccolò Enrico Veronese" userId="a6dce406-8924-43a4-b4ec-360296799afe" providerId="ADAL" clId="{E1E39A1D-DFF5-42CD-86C7-FBFBD290DB0B}" dt="2023-06-06T10:17:04.928" v="2977" actId="1036"/>
          <ac:picMkLst>
            <pc:docMk/>
            <pc:sldMk cId="3293780267" sldId="512"/>
            <ac:picMk id="10" creationId="{CDCC7972-A278-6E34-A520-09B1846739F3}"/>
          </ac:picMkLst>
        </pc:picChg>
      </pc:sldChg>
      <pc:sldChg chg="modSp add mod modAnim">
        <pc:chgData name="Niccolò Enrico Veronese" userId="a6dce406-8924-43a4-b4ec-360296799afe" providerId="ADAL" clId="{E1E39A1D-DFF5-42CD-86C7-FBFBD290DB0B}" dt="2023-06-06T10:17:58.623" v="3007" actId="20577"/>
        <pc:sldMkLst>
          <pc:docMk/>
          <pc:sldMk cId="4225355506" sldId="513"/>
        </pc:sldMkLst>
        <pc:spChg chg="mod">
          <ac:chgData name="Niccolò Enrico Veronese" userId="a6dce406-8924-43a4-b4ec-360296799afe" providerId="ADAL" clId="{E1E39A1D-DFF5-42CD-86C7-FBFBD290DB0B}" dt="2023-06-03T17:07:49.309" v="2053" actId="20577"/>
          <ac:spMkLst>
            <pc:docMk/>
            <pc:sldMk cId="4225355506" sldId="513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17:58.623" v="3007" actId="20577"/>
          <ac:spMkLst>
            <pc:docMk/>
            <pc:sldMk cId="4225355506" sldId="513"/>
            <ac:spMk id="3" creationId="{7B76AC19-3C30-E9FD-A552-2A85985DE177}"/>
          </ac:spMkLst>
        </pc:spChg>
        <pc:picChg chg="mod">
          <ac:chgData name="Niccolò Enrico Veronese" userId="a6dce406-8924-43a4-b4ec-360296799afe" providerId="ADAL" clId="{E1E39A1D-DFF5-42CD-86C7-FBFBD290DB0B}" dt="2023-06-06T07:26:01.154" v="2254" actId="1076"/>
          <ac:picMkLst>
            <pc:docMk/>
            <pc:sldMk cId="4225355506" sldId="513"/>
            <ac:picMk id="4" creationId="{A1BC99C7-E086-2901-3B9B-52D969D2FB27}"/>
          </ac:picMkLst>
        </pc:picChg>
        <pc:picChg chg="mod">
          <ac:chgData name="Niccolò Enrico Veronese" userId="a6dce406-8924-43a4-b4ec-360296799afe" providerId="ADAL" clId="{E1E39A1D-DFF5-42CD-86C7-FBFBD290DB0B}" dt="2023-06-06T07:26:06.620" v="2255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8:39.380" v="3022" actId="20577"/>
        <pc:sldMkLst>
          <pc:docMk/>
          <pc:sldMk cId="4139349735" sldId="514"/>
        </pc:sldMkLst>
        <pc:spChg chg="mod">
          <ac:chgData name="Niccolò Enrico Veronese" userId="a6dce406-8924-43a4-b4ec-360296799afe" providerId="ADAL" clId="{E1E39A1D-DFF5-42CD-86C7-FBFBD290DB0B}" dt="2023-06-06T10:18:39.380" v="3022" actId="20577"/>
          <ac:spMkLst>
            <pc:docMk/>
            <pc:sldMk cId="4139349735" sldId="514"/>
            <ac:spMk id="3" creationId="{56155452-6CBE-373D-D27F-3226CD1B3EC4}"/>
          </ac:spMkLst>
        </pc:spChg>
        <pc:spChg chg="del">
          <ac:chgData name="Niccolò Enrico Veronese" userId="a6dce406-8924-43a4-b4ec-360296799afe" providerId="ADAL" clId="{E1E39A1D-DFF5-42CD-86C7-FBFBD290DB0B}" dt="2023-06-03T17:10:44.159" v="2062" actId="478"/>
          <ac:spMkLst>
            <pc:docMk/>
            <pc:sldMk cId="4139349735" sldId="514"/>
            <ac:spMk id="3" creationId="{6A107D49-89AE-3CDB-668C-00DE088B4090}"/>
          </ac:spMkLst>
        </pc:spChg>
        <pc:spChg chg="mod">
          <ac:chgData name="Niccolò Enrico Veronese" userId="a6dce406-8924-43a4-b4ec-360296799afe" providerId="ADAL" clId="{E1E39A1D-DFF5-42CD-86C7-FBFBD290DB0B}" dt="2023-06-03T17:10:52.764" v="2064" actId="1076"/>
          <ac:spMkLst>
            <pc:docMk/>
            <pc:sldMk cId="4139349735" sldId="514"/>
            <ac:spMk id="6" creationId="{1555EF37-2B0C-94F5-FC2A-1945C4DD68BC}"/>
          </ac:spMkLst>
        </pc:spChg>
        <pc:spChg chg="add del mod">
          <ac:chgData name="Niccolò Enrico Veronese" userId="a6dce406-8924-43a4-b4ec-360296799afe" providerId="ADAL" clId="{E1E39A1D-DFF5-42CD-86C7-FBFBD290DB0B}" dt="2023-06-03T17:10:48.247" v="2063" actId="478"/>
          <ac:spMkLst>
            <pc:docMk/>
            <pc:sldMk cId="4139349735" sldId="514"/>
            <ac:spMk id="7" creationId="{93F22058-08E4-6FB8-FD09-CFB9E2C1B9EB}"/>
          </ac:spMkLst>
        </pc:spChg>
        <pc:spChg chg="mod">
          <ac:chgData name="Niccolò Enrico Veronese" userId="a6dce406-8924-43a4-b4ec-360296799afe" providerId="ADAL" clId="{E1E39A1D-DFF5-42CD-86C7-FBFBD290DB0B}" dt="2023-06-03T17:11:03.133" v="2067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Niccolò Enrico Veronese" userId="a6dce406-8924-43a4-b4ec-360296799afe" providerId="ADAL" clId="{E1E39A1D-DFF5-42CD-86C7-FBFBD290DB0B}" dt="2023-06-03T17:10:58.531" v="2066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Niccolò Enrico Veronese" userId="a6dce406-8924-43a4-b4ec-360296799afe" providerId="ADAL" clId="{E1E39A1D-DFF5-42CD-86C7-FBFBD290DB0B}" dt="2023-06-03T17:11:26.511" v="2078" actId="20577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Niccolò Enrico Veronese" userId="a6dce406-8924-43a4-b4ec-360296799afe" providerId="ADAL" clId="{E1E39A1D-DFF5-42CD-86C7-FBFBD290DB0B}" dt="2023-06-06T10:18:30.722" v="3015" actId="20577"/>
          <ac:spMkLst>
            <pc:docMk/>
            <pc:sldMk cId="4139349735" sldId="514"/>
            <ac:spMk id="14" creationId="{154CF8EA-A9F5-FC14-B56E-8DB1BE5FCD3B}"/>
          </ac:spMkLst>
        </pc:spChg>
        <pc:picChg chg="del">
          <ac:chgData name="Niccolò Enrico Veronese" userId="a6dce406-8924-43a4-b4ec-360296799afe" providerId="ADAL" clId="{E1E39A1D-DFF5-42CD-86C7-FBFBD290DB0B}" dt="2023-06-03T17:10:41.592" v="2061" actId="478"/>
          <ac:picMkLst>
            <pc:docMk/>
            <pc:sldMk cId="4139349735" sldId="514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7:12:07.971" v="2090" actId="1076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5:39.076" v="3081" actId="20577"/>
        <pc:sldMkLst>
          <pc:docMk/>
          <pc:sldMk cId="1589796411" sldId="515"/>
        </pc:sldMkLst>
        <pc:spChg chg="mod">
          <ac:chgData name="Niccolò Enrico Veronese" userId="a6dce406-8924-43a4-b4ec-360296799afe" providerId="ADAL" clId="{E1E39A1D-DFF5-42CD-86C7-FBFBD290DB0B}" dt="2023-06-03T17:12:27.551" v="2094" actId="20577"/>
          <ac:spMkLst>
            <pc:docMk/>
            <pc:sldMk cId="1589796411" sldId="515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7:12:33.014" v="2095" actId="478"/>
          <ac:spMkLst>
            <pc:docMk/>
            <pc:sldMk cId="1589796411" sldId="515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25:39.076" v="3081" actId="20577"/>
          <ac:spMkLst>
            <pc:docMk/>
            <pc:sldMk cId="1589796411" sldId="515"/>
            <ac:spMk id="3" creationId="{CD16D804-F533-0293-059B-78B233F180C5}"/>
          </ac:spMkLst>
        </pc:spChg>
        <pc:spChg chg="mod">
          <ac:chgData name="Niccolò Enrico Veronese" userId="a6dce406-8924-43a4-b4ec-360296799afe" providerId="ADAL" clId="{E1E39A1D-DFF5-42CD-86C7-FBFBD290DB0B}" dt="2023-06-06T10:21:55.469" v="3035" actId="20577"/>
          <ac:spMkLst>
            <pc:docMk/>
            <pc:sldMk cId="1589796411" sldId="515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23:10.220" v="3059" actId="20577"/>
          <ac:spMkLst>
            <pc:docMk/>
            <pc:sldMk cId="1589796411" sldId="515"/>
            <ac:spMk id="7" creationId="{E9D73345-90EE-38AF-420C-2B67AE0E83C1}"/>
          </ac:spMkLst>
        </pc:spChg>
        <pc:picChg chg="add mod modCrop">
          <ac:chgData name="Niccolò Enrico Veronese" userId="a6dce406-8924-43a4-b4ec-360296799afe" providerId="ADAL" clId="{E1E39A1D-DFF5-42CD-86C7-FBFBD290DB0B}" dt="2023-06-06T10:24:28.748" v="3074" actId="1076"/>
          <ac:picMkLst>
            <pc:docMk/>
            <pc:sldMk cId="1589796411" sldId="515"/>
            <ac:picMk id="5" creationId="{5A2D5C13-B036-F7E4-5E35-DB4040BFD7C6}"/>
          </ac:picMkLst>
        </pc:picChg>
        <pc:picChg chg="del">
          <ac:chgData name="Niccolò Enrico Veronese" userId="a6dce406-8924-43a4-b4ec-360296799afe" providerId="ADAL" clId="{E1E39A1D-DFF5-42CD-86C7-FBFBD290DB0B}" dt="2023-06-03T17:12:53.828" v="2096" actId="478"/>
          <ac:picMkLst>
            <pc:docMk/>
            <pc:sldMk cId="1589796411" sldId="515"/>
            <ac:picMk id="5" creationId="{F5F0EF8E-15BF-393E-54D0-B570404D8B7D}"/>
          </ac:picMkLst>
        </pc:picChg>
        <pc:picChg chg="add del mod">
          <ac:chgData name="Niccolò Enrico Veronese" userId="a6dce406-8924-43a4-b4ec-360296799afe" providerId="ADAL" clId="{E1E39A1D-DFF5-42CD-86C7-FBFBD290DB0B}" dt="2023-06-03T17:13:49.222" v="2124" actId="478"/>
          <ac:picMkLst>
            <pc:docMk/>
            <pc:sldMk cId="1589796411" sldId="515"/>
            <ac:picMk id="8" creationId="{518886FD-8773-9387-2E62-C0E8A5A9C5B8}"/>
          </ac:picMkLst>
        </pc:picChg>
        <pc:picChg chg="del mod">
          <ac:chgData name="Niccolò Enrico Veronese" userId="a6dce406-8924-43a4-b4ec-360296799afe" providerId="ADAL" clId="{E1E39A1D-DFF5-42CD-86C7-FBFBD290DB0B}" dt="2023-06-03T17:13:24.798" v="2101" actId="478"/>
          <ac:picMkLst>
            <pc:docMk/>
            <pc:sldMk cId="1589796411" sldId="515"/>
            <ac:picMk id="9" creationId="{86BA311F-9517-5394-024E-62A977CBAD3C}"/>
          </ac:picMkLst>
        </pc:picChg>
        <pc:picChg chg="add mod modCrop">
          <ac:chgData name="Niccolò Enrico Veronese" userId="a6dce406-8924-43a4-b4ec-360296799afe" providerId="ADAL" clId="{E1E39A1D-DFF5-42CD-86C7-FBFBD290DB0B}" dt="2023-06-03T17:15:04.132" v="2148" actId="14100"/>
          <ac:picMkLst>
            <pc:docMk/>
            <pc:sldMk cId="1589796411" sldId="515"/>
            <ac:picMk id="11" creationId="{75441057-F959-B35A-3637-20833F864D00}"/>
          </ac:picMkLst>
        </pc:picChg>
        <pc:picChg chg="add del mod modCrop">
          <ac:chgData name="Niccolò Enrico Veronese" userId="a6dce406-8924-43a4-b4ec-360296799afe" providerId="ADAL" clId="{E1E39A1D-DFF5-42CD-86C7-FBFBD290DB0B}" dt="2023-06-06T10:23:13.107" v="3060" actId="478"/>
          <ac:picMkLst>
            <pc:docMk/>
            <pc:sldMk cId="1589796411" sldId="515"/>
            <ac:picMk id="13" creationId="{1CF99C7C-7B7D-4248-237A-DF3F36DB6836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29:48.610" v="3128" actId="20577"/>
        <pc:sldMkLst>
          <pc:docMk/>
          <pc:sldMk cId="2175524959" sldId="516"/>
        </pc:sldMkLst>
        <pc:spChg chg="mod">
          <ac:chgData name="Niccolò Enrico Veronese" userId="a6dce406-8924-43a4-b4ec-360296799afe" providerId="ADAL" clId="{E1E39A1D-DFF5-42CD-86C7-FBFBD290DB0B}" dt="2023-06-03T17:15:19.172" v="2152" actId="20577"/>
          <ac:spMkLst>
            <pc:docMk/>
            <pc:sldMk cId="2175524959" sldId="516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29:48.610" v="3128" actId="20577"/>
          <ac:spMkLst>
            <pc:docMk/>
            <pc:sldMk cId="2175524959" sldId="516"/>
            <ac:spMk id="5" creationId="{23BFB8E1-1557-1BCB-01B8-DE0E66026943}"/>
          </ac:spMkLst>
        </pc:spChg>
        <pc:picChg chg="mod">
          <ac:chgData name="Niccolò Enrico Veronese" userId="a6dce406-8924-43a4-b4ec-360296799afe" providerId="ADAL" clId="{E1E39A1D-DFF5-42CD-86C7-FBFBD290DB0B}" dt="2023-06-06T10:25:57.200" v="3083" actId="1076"/>
          <ac:picMkLst>
            <pc:docMk/>
            <pc:sldMk cId="2175524959" sldId="516"/>
            <ac:picMk id="3" creationId="{CE7E5E61-AA51-1039-8CC0-B8B382557352}"/>
          </ac:picMkLst>
        </pc:picChg>
        <pc:picChg chg="mod">
          <ac:chgData name="Niccolò Enrico Veronese" userId="a6dce406-8924-43a4-b4ec-360296799afe" providerId="ADAL" clId="{E1E39A1D-DFF5-42CD-86C7-FBFBD290DB0B}" dt="2023-06-06T07:28:57.151" v="2257" actId="1076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Niccolò Enrico Veronese" userId="a6dce406-8924-43a4-b4ec-360296799afe" providerId="ADAL" clId="{E1E39A1D-DFF5-42CD-86C7-FBFBD290DB0B}" dt="2023-06-03T17:20:41.672" v="2153" actId="478"/>
          <ac:picMkLst>
            <pc:docMk/>
            <pc:sldMk cId="2175524959" sldId="516"/>
            <ac:picMk id="5" creationId="{D8846697-C64F-19CD-7F24-8973FFC34A61}"/>
          </ac:picMkLst>
        </pc:picChg>
        <pc:picChg chg="add del mod">
          <ac:chgData name="Niccolò Enrico Veronese" userId="a6dce406-8924-43a4-b4ec-360296799afe" providerId="ADAL" clId="{E1E39A1D-DFF5-42CD-86C7-FBFBD290DB0B}" dt="2023-06-06T07:34:41.073" v="2300"/>
          <ac:picMkLst>
            <pc:docMk/>
            <pc:sldMk cId="2175524959" sldId="516"/>
            <ac:picMk id="5" creationId="{EF061D81-D4AF-41E1-8220-15B56DC75AB9}"/>
          </ac:picMkLst>
        </pc:picChg>
      </pc:sldChg>
      <pc:sldChg chg="modSp del mod">
        <pc:chgData name="Niccolò Enrico Veronese" userId="a6dce406-8924-43a4-b4ec-360296799afe" providerId="ADAL" clId="{E1E39A1D-DFF5-42CD-86C7-FBFBD290DB0B}" dt="2023-06-06T07:34:25.992" v="2298" actId="47"/>
        <pc:sldMkLst>
          <pc:docMk/>
          <pc:sldMk cId="1946803473" sldId="517"/>
        </pc:sldMkLst>
        <pc:picChg chg="mod">
          <ac:chgData name="Niccolò Enrico Veronese" userId="a6dce406-8924-43a4-b4ec-360296799afe" providerId="ADAL" clId="{E1E39A1D-DFF5-42CD-86C7-FBFBD290DB0B}" dt="2023-06-06T07:33:32.333" v="2291" actId="1076"/>
          <ac:picMkLst>
            <pc:docMk/>
            <pc:sldMk cId="1946803473" sldId="517"/>
            <ac:picMk id="6" creationId="{F21750C0-56F7-DB05-78AD-944067C6F3A6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53:57.540" v="2705" actId="113"/>
        <pc:sldMkLst>
          <pc:docMk/>
          <pc:sldMk cId="3391400912" sldId="519"/>
        </pc:sldMkLst>
        <pc:spChg chg="mod">
          <ac:chgData name="Niccolò Enrico Veronese" userId="a6dce406-8924-43a4-b4ec-360296799afe" providerId="ADAL" clId="{E1E39A1D-DFF5-42CD-86C7-FBFBD290DB0B}" dt="2023-06-06T09:53:53.284" v="2704" actId="113"/>
          <ac:spMkLst>
            <pc:docMk/>
            <pc:sldMk cId="3391400912" sldId="519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09:53:57.540" v="2705" actId="113"/>
          <ac:spMkLst>
            <pc:docMk/>
            <pc:sldMk cId="3391400912" sldId="519"/>
            <ac:spMk id="5" creationId="{EBC3C708-952A-3745-744E-9ABE7FC22D3C}"/>
          </ac:spMkLst>
        </pc:spChg>
      </pc:sldChg>
      <pc:sldChg chg="modSp mod">
        <pc:chgData name="Niccolò Enrico Veronese" userId="a6dce406-8924-43a4-b4ec-360296799afe" providerId="ADAL" clId="{E1E39A1D-DFF5-42CD-86C7-FBFBD290DB0B}" dt="2023-06-06T10:30:26.505" v="3148" actId="2711"/>
        <pc:sldMkLst>
          <pc:docMk/>
          <pc:sldMk cId="2300071421" sldId="520"/>
        </pc:sldMkLst>
        <pc:spChg chg="mod">
          <ac:chgData name="Niccolò Enrico Veronese" userId="a6dce406-8924-43a4-b4ec-360296799afe" providerId="ADAL" clId="{E1E39A1D-DFF5-42CD-86C7-FBFBD290DB0B}" dt="2023-06-06T10:30:21.731" v="3147" actId="2711"/>
          <ac:spMkLst>
            <pc:docMk/>
            <pc:sldMk cId="2300071421" sldId="520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10:30:26.505" v="3148" actId="2711"/>
          <ac:spMkLst>
            <pc:docMk/>
            <pc:sldMk cId="2300071421" sldId="520"/>
            <ac:spMk id="5" creationId="{EBC3C708-952A-3745-744E-9ABE7FC22D3C}"/>
          </ac:spMkLst>
        </pc:spChg>
        <pc:spChg chg="mod">
          <ac:chgData name="Niccolò Enrico Veronese" userId="a6dce406-8924-43a4-b4ec-360296799afe" providerId="ADAL" clId="{E1E39A1D-DFF5-42CD-86C7-FBFBD290DB0B}" dt="2023-06-06T10:30:07.018" v="3144" actId="20577"/>
          <ac:spMkLst>
            <pc:docMk/>
            <pc:sldMk cId="2300071421" sldId="520"/>
            <ac:spMk id="6" creationId="{6109DD08-37EF-01D5-7CE0-5A5691C56CDD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4:41.091" v="2697"/>
        <pc:sldMkLst>
          <pc:docMk/>
          <pc:sldMk cId="2090293333" sldId="521"/>
        </pc:sldMkLst>
        <pc:picChg chg="mod">
          <ac:chgData name="Niccolò Enrico Veronese" userId="a6dce406-8924-43a4-b4ec-360296799afe" providerId="ADAL" clId="{E1E39A1D-DFF5-42CD-86C7-FBFBD290DB0B}" dt="2023-06-06T09:44:33.971" v="2695" actId="1076"/>
          <ac:picMkLst>
            <pc:docMk/>
            <pc:sldMk cId="2090293333" sldId="521"/>
            <ac:picMk id="3" creationId="{7690925D-5158-2699-36E1-528F4EF9E100}"/>
          </ac:picMkLst>
        </pc:picChg>
      </pc:sldChg>
      <pc:sldChg chg="addSp delSp modSp mod modAnim">
        <pc:chgData name="Niccolò Enrico Veronese" userId="a6dce406-8924-43a4-b4ec-360296799afe" providerId="ADAL" clId="{E1E39A1D-DFF5-42CD-86C7-FBFBD290DB0B}" dt="2023-06-06T09:54:40.751" v="2715" actId="113"/>
        <pc:sldMkLst>
          <pc:docMk/>
          <pc:sldMk cId="4041987072" sldId="522"/>
        </pc:sldMkLst>
        <pc:spChg chg="mod">
          <ac:chgData name="Niccolò Enrico Veronese" userId="a6dce406-8924-43a4-b4ec-360296799afe" providerId="ADAL" clId="{E1E39A1D-DFF5-42CD-86C7-FBFBD290DB0B}" dt="2023-06-06T07:53:02.009" v="2335" actId="20577"/>
          <ac:spMkLst>
            <pc:docMk/>
            <pc:sldMk cId="4041987072" sldId="522"/>
            <ac:spMk id="2" creationId="{6778C6F5-D81B-8EAD-7E9F-A4C88558BBA5}"/>
          </ac:spMkLst>
        </pc:spChg>
        <pc:spChg chg="del">
          <ac:chgData name="Niccolò Enrico Veronese" userId="a6dce406-8924-43a4-b4ec-360296799afe" providerId="ADAL" clId="{E1E39A1D-DFF5-42CD-86C7-FBFBD290DB0B}" dt="2023-06-06T07:51:36.470" v="2325" actId="478"/>
          <ac:spMkLst>
            <pc:docMk/>
            <pc:sldMk cId="4041987072" sldId="522"/>
            <ac:spMk id="3" creationId="{5F5E79AC-EC02-D015-9821-D19FF6E57A2A}"/>
          </ac:spMkLst>
        </pc:spChg>
        <pc:spChg chg="add del mod">
          <ac:chgData name="Niccolò Enrico Veronese" userId="a6dce406-8924-43a4-b4ec-360296799afe" providerId="ADAL" clId="{E1E39A1D-DFF5-42CD-86C7-FBFBD290DB0B}" dt="2023-06-06T07:51:45.219" v="2326" actId="478"/>
          <ac:spMkLst>
            <pc:docMk/>
            <pc:sldMk cId="4041987072" sldId="522"/>
            <ac:spMk id="5" creationId="{5AC6AD5A-A25F-3624-3725-4B24C5092D99}"/>
          </ac:spMkLst>
        </pc:spChg>
        <pc:spChg chg="add mod">
          <ac:chgData name="Niccolò Enrico Veronese" userId="a6dce406-8924-43a4-b4ec-360296799afe" providerId="ADAL" clId="{E1E39A1D-DFF5-42CD-86C7-FBFBD290DB0B}" dt="2023-06-06T09:54:27.930" v="2711" actId="113"/>
          <ac:spMkLst>
            <pc:docMk/>
            <pc:sldMk cId="4041987072" sldId="522"/>
            <ac:spMk id="9" creationId="{A2D47DEA-44A8-68B2-B127-619474EE6713}"/>
          </ac:spMkLst>
        </pc:spChg>
        <pc:spChg chg="add mod">
          <ac:chgData name="Niccolò Enrico Veronese" userId="a6dce406-8924-43a4-b4ec-360296799afe" providerId="ADAL" clId="{E1E39A1D-DFF5-42CD-86C7-FBFBD290DB0B}" dt="2023-06-06T09:54:34.619" v="2713" actId="113"/>
          <ac:spMkLst>
            <pc:docMk/>
            <pc:sldMk cId="4041987072" sldId="522"/>
            <ac:spMk id="10" creationId="{6A7DF8E6-5972-DDA3-2214-583531F5ACD1}"/>
          </ac:spMkLst>
        </pc:spChg>
        <pc:spChg chg="add mod">
          <ac:chgData name="Niccolò Enrico Veronese" userId="a6dce406-8924-43a4-b4ec-360296799afe" providerId="ADAL" clId="{E1E39A1D-DFF5-42CD-86C7-FBFBD290DB0B}" dt="2023-06-06T09:54:40.751" v="2715" actId="113"/>
          <ac:spMkLst>
            <pc:docMk/>
            <pc:sldMk cId="4041987072" sldId="522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9:54:02.751" v="2706" actId="1076"/>
          <ac:picMkLst>
            <pc:docMk/>
            <pc:sldMk cId="4041987072" sldId="522"/>
            <ac:picMk id="6" creationId="{A318CA80-7DFE-6FD0-FA4E-9154EFBE3B75}"/>
          </ac:picMkLst>
        </pc:picChg>
        <pc:picChg chg="add mod">
          <ac:chgData name="Niccolò Enrico Veronese" userId="a6dce406-8924-43a4-b4ec-360296799afe" providerId="ADAL" clId="{E1E39A1D-DFF5-42CD-86C7-FBFBD290DB0B}" dt="2023-06-06T07:52:28.709" v="2331" actId="1076"/>
          <ac:picMkLst>
            <pc:docMk/>
            <pc:sldMk cId="4041987072" sldId="522"/>
            <ac:picMk id="7" creationId="{296F0540-2C1D-8389-5E16-4CC625F99C38}"/>
          </ac:picMkLst>
        </pc:picChg>
        <pc:picChg chg="add mod">
          <ac:chgData name="Niccolò Enrico Veronese" userId="a6dce406-8924-43a4-b4ec-360296799afe" providerId="ADAL" clId="{E1E39A1D-DFF5-42CD-86C7-FBFBD290DB0B}" dt="2023-06-06T07:52:44.734" v="2333" actId="1076"/>
          <ac:picMkLst>
            <pc:docMk/>
            <pc:sldMk cId="4041987072" sldId="522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23:47.855" v="2606" actId="207"/>
        <pc:sldMkLst>
          <pc:docMk/>
          <pc:sldMk cId="605106155" sldId="523"/>
        </pc:sldMkLst>
        <pc:graphicFrameChg chg="mod modGraphic">
          <ac:chgData name="Niccolò Enrico Veronese" userId="a6dce406-8924-43a4-b4ec-360296799afe" providerId="ADAL" clId="{E1E39A1D-DFF5-42CD-86C7-FBFBD290DB0B}" dt="2023-06-06T09:23:47.855" v="2606" actId="207"/>
          <ac:graphicFrameMkLst>
            <pc:docMk/>
            <pc:sldMk cId="605106155" sldId="523"/>
            <ac:graphicFrameMk id="3" creationId="{8DA6E32D-8B46-ABBC-96BC-EF2650E08362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6T09:19:11.529" v="2570" actId="14100"/>
          <ac:picMkLst>
            <pc:docMk/>
            <pc:sldMk cId="605106155" sldId="523"/>
            <ac:picMk id="4" creationId="{2D728702-CFA7-258B-D803-0951D2AE77AE}"/>
          </ac:picMkLst>
        </pc:picChg>
        <pc:picChg chg="del">
          <ac:chgData name="Niccolò Enrico Veronese" userId="a6dce406-8924-43a4-b4ec-360296799afe" providerId="ADAL" clId="{E1E39A1D-DFF5-42CD-86C7-FBFBD290DB0B}" dt="2023-06-06T07:15:29.256" v="2185" actId="478"/>
          <ac:picMkLst>
            <pc:docMk/>
            <pc:sldMk cId="605106155" sldId="523"/>
            <ac:picMk id="6" creationId="{F21750C0-56F7-DB05-78AD-944067C6F3A6}"/>
          </ac:picMkLst>
        </pc:picChg>
      </pc:sldChg>
      <pc:sldChg chg="add del">
        <pc:chgData name="Niccolò Enrico Veronese" userId="a6dce406-8924-43a4-b4ec-360296799afe" providerId="ADAL" clId="{E1E39A1D-DFF5-42CD-86C7-FBFBD290DB0B}" dt="2023-06-06T07:56:38.655" v="2418" actId="47"/>
        <pc:sldMkLst>
          <pc:docMk/>
          <pc:sldMk cId="2577664044" sldId="524"/>
        </pc:sldMkLst>
      </pc:sldChg>
      <pc:sldChg chg="addSp delSp modSp add mod">
        <pc:chgData name="Niccolò Enrico Veronese" userId="a6dce406-8924-43a4-b4ec-360296799afe" providerId="ADAL" clId="{E1E39A1D-DFF5-42CD-86C7-FBFBD290DB0B}" dt="2023-06-06T09:47:04.407" v="2701" actId="20577"/>
        <pc:sldMkLst>
          <pc:docMk/>
          <pc:sldMk cId="332377469" sldId="525"/>
        </pc:sldMkLst>
        <pc:graphicFrameChg chg="del">
          <ac:chgData name="Niccolò Enrico Veronese" userId="a6dce406-8924-43a4-b4ec-360296799afe" providerId="ADAL" clId="{E1E39A1D-DFF5-42CD-86C7-FBFBD290DB0B}" dt="2023-06-06T09:46:18.558" v="2698" actId="478"/>
          <ac:graphicFrameMkLst>
            <pc:docMk/>
            <pc:sldMk cId="332377469" sldId="525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09:47:04.407" v="2701" actId="20577"/>
          <ac:graphicFrameMkLst>
            <pc:docMk/>
            <pc:sldMk cId="332377469" sldId="525"/>
            <ac:graphicFrameMk id="8" creationId="{0E99D6F5-5FF4-63E1-71B7-280360C09323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3:39.047" v="2292" actId="478"/>
          <ac:picMkLst>
            <pc:docMk/>
            <pc:sldMk cId="332377469" sldId="525"/>
            <ac:picMk id="4" creationId="{2D728702-CFA7-258B-D803-0951D2AE77AE}"/>
          </ac:picMkLst>
        </pc:picChg>
        <pc:picChg chg="add del mod">
          <ac:chgData name="Niccolò Enrico Veronese" userId="a6dce406-8924-43a4-b4ec-360296799afe" providerId="ADAL" clId="{E1E39A1D-DFF5-42CD-86C7-FBFBD290DB0B}" dt="2023-06-06T07:41:29.856" v="2313" actId="478"/>
          <ac:picMkLst>
            <pc:docMk/>
            <pc:sldMk cId="332377469" sldId="525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09:46:32.919" v="2700" actId="14100"/>
          <ac:picMkLst>
            <pc:docMk/>
            <pc:sldMk cId="332377469" sldId="525"/>
            <ac:picMk id="7" creationId="{4E366755-F849-8D5E-8A69-B9A5D8651F6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8:06.034" v="3099" actId="20577"/>
        <pc:sldMkLst>
          <pc:docMk/>
          <pc:sldMk cId="2507725771" sldId="526"/>
        </pc:sldMkLst>
        <pc:spChg chg="mod">
          <ac:chgData name="Niccolò Enrico Veronese" userId="a6dce406-8924-43a4-b4ec-360296799afe" providerId="ADAL" clId="{E1E39A1D-DFF5-42CD-86C7-FBFBD290DB0B}" dt="2023-06-06T10:26:45.567" v="3094" actId="20577"/>
          <ac:spMkLst>
            <pc:docMk/>
            <pc:sldMk cId="2507725771" sldId="526"/>
            <ac:spMk id="4" creationId="{D2E52D03-3AD7-9589-BB3D-7EE1F1E44595}"/>
          </ac:spMkLst>
        </pc:spChg>
        <pc:graphicFrameChg chg="del">
          <ac:chgData name="Niccolò Enrico Veronese" userId="a6dce406-8924-43a4-b4ec-360296799afe" providerId="ADAL" clId="{E1E39A1D-DFF5-42CD-86C7-FBFBD290DB0B}" dt="2023-06-06T10:26:28.842" v="3085" actId="478"/>
          <ac:graphicFrameMkLst>
            <pc:docMk/>
            <pc:sldMk cId="2507725771" sldId="526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10:28:06.034" v="3099" actId="20577"/>
          <ac:graphicFrameMkLst>
            <pc:docMk/>
            <pc:sldMk cId="2507725771" sldId="526"/>
            <ac:graphicFrameMk id="7" creationId="{08CA516F-F3BB-FCD7-D9F2-953C9DF2048C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7:10.991" v="2302" actId="478"/>
          <ac:picMkLst>
            <pc:docMk/>
            <pc:sldMk cId="2507725771" sldId="526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10:26:36.828" v="3087" actId="14100"/>
          <ac:picMkLst>
            <pc:docMk/>
            <pc:sldMk cId="2507725771" sldId="526"/>
            <ac:picMk id="6" creationId="{4218CEBB-003B-7778-6601-DC2AA09AFA6C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31:18.391" v="3158"/>
        <pc:sldMkLst>
          <pc:docMk/>
          <pc:sldMk cId="766671948" sldId="527"/>
        </pc:sldMkLst>
        <pc:spChg chg="mod">
          <ac:chgData name="Niccolò Enrico Veronese" userId="a6dce406-8924-43a4-b4ec-360296799afe" providerId="ADAL" clId="{E1E39A1D-DFF5-42CD-86C7-FBFBD290DB0B}" dt="2023-06-06T10:30:37.472" v="3150" actId="2711"/>
          <ac:spMkLst>
            <pc:docMk/>
            <pc:sldMk cId="766671948" sldId="527"/>
            <ac:spMk id="9" creationId="{A2D47DEA-44A8-68B2-B127-619474EE6713}"/>
          </ac:spMkLst>
        </pc:spChg>
        <pc:spChg chg="mod">
          <ac:chgData name="Niccolò Enrico Veronese" userId="a6dce406-8924-43a4-b4ec-360296799afe" providerId="ADAL" clId="{E1E39A1D-DFF5-42CD-86C7-FBFBD290DB0B}" dt="2023-06-06T10:30:45.638" v="3152" actId="113"/>
          <ac:spMkLst>
            <pc:docMk/>
            <pc:sldMk cId="766671948" sldId="527"/>
            <ac:spMk id="10" creationId="{6A7DF8E6-5972-DDA3-2214-583531F5ACD1}"/>
          </ac:spMkLst>
        </pc:spChg>
        <pc:spChg chg="mod">
          <ac:chgData name="Niccolò Enrico Veronese" userId="a6dce406-8924-43a4-b4ec-360296799afe" providerId="ADAL" clId="{E1E39A1D-DFF5-42CD-86C7-FBFBD290DB0B}" dt="2023-06-06T10:31:02.847" v="3155" actId="113"/>
          <ac:spMkLst>
            <pc:docMk/>
            <pc:sldMk cId="766671948" sldId="527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7:59:49.893" v="2423" actId="1076"/>
          <ac:picMkLst>
            <pc:docMk/>
            <pc:sldMk cId="766671948" sldId="527"/>
            <ac:picMk id="3" creationId="{DF5CA74C-7178-F399-62A4-973444EDD1FD}"/>
          </ac:picMkLst>
        </pc:picChg>
        <pc:picChg chg="add mod">
          <ac:chgData name="Niccolò Enrico Veronese" userId="a6dce406-8924-43a4-b4ec-360296799afe" providerId="ADAL" clId="{E1E39A1D-DFF5-42CD-86C7-FBFBD290DB0B}" dt="2023-06-06T08:00:13.270" v="2428" actId="1076"/>
          <ac:picMkLst>
            <pc:docMk/>
            <pc:sldMk cId="766671948" sldId="527"/>
            <ac:picMk id="4" creationId="{595E3F50-C7FD-EFE6-D771-7407B2FA92D8}"/>
          </ac:picMkLst>
        </pc:picChg>
        <pc:picChg chg="add mod">
          <ac:chgData name="Niccolò Enrico Veronese" userId="a6dce406-8924-43a4-b4ec-360296799afe" providerId="ADAL" clId="{E1E39A1D-DFF5-42CD-86C7-FBFBD290DB0B}" dt="2023-06-06T08:00:30.159" v="2433" actId="1076"/>
          <ac:picMkLst>
            <pc:docMk/>
            <pc:sldMk cId="766671948" sldId="527"/>
            <ac:picMk id="5" creationId="{F9CC40A9-21AD-F66C-54B4-943AA2EA90F1}"/>
          </ac:picMkLst>
        </pc:picChg>
        <pc:picChg chg="del">
          <ac:chgData name="Niccolò Enrico Veronese" userId="a6dce406-8924-43a4-b4ec-360296799afe" providerId="ADAL" clId="{E1E39A1D-DFF5-42CD-86C7-FBFBD290DB0B}" dt="2023-06-06T07:59:39.576" v="2419" actId="478"/>
          <ac:picMkLst>
            <pc:docMk/>
            <pc:sldMk cId="766671948" sldId="527"/>
            <ac:picMk id="6" creationId="{A318CA80-7DFE-6FD0-FA4E-9154EFBE3B75}"/>
          </ac:picMkLst>
        </pc:picChg>
        <pc:picChg chg="del">
          <ac:chgData name="Niccolò Enrico Veronese" userId="a6dce406-8924-43a4-b4ec-360296799afe" providerId="ADAL" clId="{E1E39A1D-DFF5-42CD-86C7-FBFBD290DB0B}" dt="2023-06-06T07:59:51.352" v="2424" actId="478"/>
          <ac:picMkLst>
            <pc:docMk/>
            <pc:sldMk cId="766671948" sldId="527"/>
            <ac:picMk id="7" creationId="{296F0540-2C1D-8389-5E16-4CC625F99C38}"/>
          </ac:picMkLst>
        </pc:picChg>
        <pc:picChg chg="del">
          <ac:chgData name="Niccolò Enrico Veronese" userId="a6dce406-8924-43a4-b4ec-360296799afe" providerId="ADAL" clId="{E1E39A1D-DFF5-42CD-86C7-FBFBD290DB0B}" dt="2023-06-06T08:00:15.860" v="2429" actId="478"/>
          <ac:picMkLst>
            <pc:docMk/>
            <pc:sldMk cId="766671948" sldId="527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9:55.751" v="3135" actId="20577"/>
        <pc:sldMkLst>
          <pc:docMk/>
          <pc:sldMk cId="334892737" sldId="528"/>
        </pc:sldMkLst>
        <pc:spChg chg="add mod">
          <ac:chgData name="Niccolò Enrico Veronese" userId="a6dce406-8924-43a4-b4ec-360296799afe" providerId="ADAL" clId="{E1E39A1D-DFF5-42CD-86C7-FBFBD290DB0B}" dt="2023-06-06T10:29:13.676" v="3113" actId="20577"/>
          <ac:spMkLst>
            <pc:docMk/>
            <pc:sldMk cId="334892737" sldId="528"/>
            <ac:spMk id="3" creationId="{1A9D4D60-0006-20ED-9A40-0A17C47FCCF3}"/>
          </ac:spMkLst>
        </pc:spChg>
        <pc:spChg chg="mod">
          <ac:chgData name="Niccolò Enrico Veronese" userId="a6dce406-8924-43a4-b4ec-360296799afe" providerId="ADAL" clId="{E1E39A1D-DFF5-42CD-86C7-FBFBD290DB0B}" dt="2023-06-06T10:29:55.751" v="3135" actId="20577"/>
          <ac:spMkLst>
            <pc:docMk/>
            <pc:sldMk cId="334892737" sldId="528"/>
            <ac:spMk id="5" creationId="{80F9DEEB-5B37-47E7-0CF2-3DE90B1B2400}"/>
          </ac:spMkLst>
        </pc:spChg>
        <pc:spChg chg="mod">
          <ac:chgData name="Niccolò Enrico Veronese" userId="a6dce406-8924-43a4-b4ec-360296799afe" providerId="ADAL" clId="{E1E39A1D-DFF5-42CD-86C7-FBFBD290DB0B}" dt="2023-06-06T10:28:29.516" v="3100" actId="2711"/>
          <ac:spMkLst>
            <pc:docMk/>
            <pc:sldMk cId="334892737" sldId="528"/>
            <ac:spMk id="125" creationId="{CAF842C3-8B42-BC58-CC7A-5716320C9C80}"/>
          </ac:spMkLst>
        </pc:spChg>
        <pc:spChg chg="mod">
          <ac:chgData name="Niccolò Enrico Veronese" userId="a6dce406-8924-43a4-b4ec-360296799afe" providerId="ADAL" clId="{E1E39A1D-DFF5-42CD-86C7-FBFBD290DB0B}" dt="2023-06-06T10:28:37.102" v="3101" actId="2711"/>
          <ac:spMkLst>
            <pc:docMk/>
            <pc:sldMk cId="334892737" sldId="528"/>
            <ac:spMk id="126" creationId="{9BC186E8-7C0B-A8BF-357E-4F585B45AFF6}"/>
          </ac:spMkLst>
        </pc:spChg>
        <pc:spChg chg="del">
          <ac:chgData name="Niccolò Enrico Veronese" userId="a6dce406-8924-43a4-b4ec-360296799afe" providerId="ADAL" clId="{E1E39A1D-DFF5-42CD-86C7-FBFBD290DB0B}" dt="2023-06-06T10:28:52.867" v="3102" actId="478"/>
          <ac:spMkLst>
            <pc:docMk/>
            <pc:sldMk cId="334892737" sldId="528"/>
            <ac:spMk id="127" creationId="{8C9B9BB7-4DD1-448B-FF6B-62F15B82F5F0}"/>
          </ac:spMkLst>
        </pc:spChg>
        <pc:spChg chg="mod">
          <ac:chgData name="Niccolò Enrico Veronese" userId="a6dce406-8924-43a4-b4ec-360296799afe" providerId="ADAL" clId="{E1E39A1D-DFF5-42CD-86C7-FBFBD290DB0B}" dt="2023-06-06T10:29:39.195" v="3121" actId="20577"/>
          <ac:spMkLst>
            <pc:docMk/>
            <pc:sldMk cId="334892737" sldId="528"/>
            <ac:spMk id="129" creationId="{732ACEF6-44DB-A8A0-ED62-C036B21D27CC}"/>
          </ac:spMkLst>
        </pc:spChg>
      </pc:sldChg>
      <pc:sldChg chg="modSp add del">
        <pc:chgData name="Niccolò Enrico Veronese" userId="a6dce406-8924-43a4-b4ec-360296799afe" providerId="ADAL" clId="{E1E39A1D-DFF5-42CD-86C7-FBFBD290DB0B}" dt="2023-06-06T09:33:00.596" v="2633" actId="47"/>
        <pc:sldMkLst>
          <pc:docMk/>
          <pc:sldMk cId="4213039805" sldId="529"/>
        </pc:sldMkLst>
        <pc:graphicFrameChg chg="mod">
          <ac:chgData name="Niccolò Enrico Veronese" userId="a6dce406-8924-43a4-b4ec-360296799afe" providerId="ADAL" clId="{E1E39A1D-DFF5-42CD-86C7-FBFBD290DB0B}" dt="2023-06-06T08:32:25.953" v="2552" actId="2711"/>
          <ac:graphicFrameMkLst>
            <pc:docMk/>
            <pc:sldMk cId="4213039805" sldId="529"/>
            <ac:graphicFrameMk id="9" creationId="{A5158FA0-9EA7-4DF4-C66D-C3E2A74B0D1F}"/>
          </ac:graphicFrameMkLst>
        </pc:graphicFrameChg>
      </pc:sldChg>
    </pc:docChg>
  </pc:docChgLst>
  <pc:docChgLst>
    <pc:chgData name="Gianluca Giacomelli" userId="S::10615105@polimi.it::d9fc2de9-3c17-479d-aead-b2fe7b2fbc05" providerId="AD" clId="Web-{441F27D8-0F1C-B601-2BBD-20CA25A2BB43}"/>
    <pc:docChg chg="addSld delSld sldOrd">
      <pc:chgData name="Gianluca Giacomelli" userId="S::10615105@polimi.it::d9fc2de9-3c17-479d-aead-b2fe7b2fbc05" providerId="AD" clId="Web-{441F27D8-0F1C-B601-2BBD-20CA25A2BB43}" dt="2023-05-28T16:17:30.771" v="6"/>
      <pc:docMkLst>
        <pc:docMk/>
      </pc:docMkLst>
      <pc:sldChg chg="ord">
        <pc:chgData name="Gianluca Giacomelli" userId="S::10615105@polimi.it::d9fc2de9-3c17-479d-aead-b2fe7b2fbc05" providerId="AD" clId="Web-{441F27D8-0F1C-B601-2BBD-20CA25A2BB43}" dt="2023-05-28T16:12:36.947" v="3"/>
        <pc:sldMkLst>
          <pc:docMk/>
          <pc:sldMk cId="3556855529" sldId="452"/>
        </pc:sldMkLst>
      </pc:sldChg>
      <pc:sldChg chg="del">
        <pc:chgData name="Gianluca Giacomelli" userId="S::10615105@polimi.it::d9fc2de9-3c17-479d-aead-b2fe7b2fbc05" providerId="AD" clId="Web-{441F27D8-0F1C-B601-2BBD-20CA25A2BB43}" dt="2023-05-28T16:15:00.203" v="4"/>
        <pc:sldMkLst>
          <pc:docMk/>
          <pc:sldMk cId="0" sldId="456"/>
        </pc:sldMkLst>
      </pc:sldChg>
      <pc:sldChg chg="add ord">
        <pc:chgData name="Gianluca Giacomelli" userId="S::10615105@polimi.it::d9fc2de9-3c17-479d-aead-b2fe7b2fbc05" providerId="AD" clId="Web-{441F27D8-0F1C-B601-2BBD-20CA25A2BB43}" dt="2023-05-28T16:17:30.771" v="6"/>
        <pc:sldMkLst>
          <pc:docMk/>
          <pc:sldMk cId="3526703208" sldId="458"/>
        </pc:sldMkLst>
      </pc:sldChg>
    </pc:docChg>
  </pc:docChgLst>
  <pc:docChgLst>
    <pc:chgData name="Luca Vazzola" userId="49f5fb14-4caf-42ae-aaab-d459c30725e4" providerId="ADAL" clId="{09AD3D4F-9F2B-4CE9-B4A1-0836AAC2F898}"/>
    <pc:docChg chg="undo custSel addSld delSld modSld sldOrd">
      <pc:chgData name="Luca Vazzola" userId="49f5fb14-4caf-42ae-aaab-d459c30725e4" providerId="ADAL" clId="{09AD3D4F-9F2B-4CE9-B4A1-0836AAC2F898}" dt="2023-06-06T09:32:16.581" v="5405" actId="113"/>
      <pc:docMkLst>
        <pc:docMk/>
      </pc:docMkLst>
      <pc:sldChg chg="modSp">
        <pc:chgData name="Luca Vazzola" userId="49f5fb14-4caf-42ae-aaab-d459c30725e4" providerId="ADAL" clId="{09AD3D4F-9F2B-4CE9-B4A1-0836AAC2F898}" dt="2023-06-02T08:33:13.730" v="22" actId="20577"/>
        <pc:sldMkLst>
          <pc:docMk/>
          <pc:sldMk cId="2394003158" sldId="417"/>
        </pc:sldMkLst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6" creationId="{DEF812E9-851C-2EF0-F810-B390B4F53593}"/>
          </ac:spMkLst>
        </pc:spChg>
        <pc:spChg chg="mod">
          <ac:chgData name="Luca Vazzola" userId="49f5fb14-4caf-42ae-aaab-d459c30725e4" providerId="ADAL" clId="{09AD3D4F-9F2B-4CE9-B4A1-0836AAC2F898}" dt="2023-06-02T08:33:13.730" v="22" actId="20577"/>
          <ac:spMkLst>
            <pc:docMk/>
            <pc:sldMk cId="2394003158" sldId="417"/>
            <ac:spMk id="8" creationId="{3AFCE71D-9C3E-9E8C-564A-2D3271AB757C}"/>
          </ac:spMkLst>
        </pc:spChg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9" creationId="{F7ABFC16-D733-5D99-4C12-02165E33A345}"/>
          </ac:spMkLst>
        </pc:spChg>
        <pc:grpChg chg="mod">
          <ac:chgData name="Luca Vazzola" userId="49f5fb14-4caf-42ae-aaab-d459c30725e4" providerId="ADAL" clId="{09AD3D4F-9F2B-4CE9-B4A1-0836AAC2F898}" dt="2023-06-02T08:33:13.068" v="9" actId="20577"/>
          <ac:grpSpMkLst>
            <pc:docMk/>
            <pc:sldMk cId="2394003158" sldId="417"/>
            <ac:grpSpMk id="12" creationId="{964A5B7D-6E34-D582-F222-B6CB20978385}"/>
          </ac:grpSpMkLst>
        </pc:grpChg>
      </pc:sldChg>
      <pc:sldChg chg="modSp mod">
        <pc:chgData name="Luca Vazzola" userId="49f5fb14-4caf-42ae-aaab-d459c30725e4" providerId="ADAL" clId="{09AD3D4F-9F2B-4CE9-B4A1-0836AAC2F898}" dt="2023-06-06T08:59:30.435" v="5218" actId="20577"/>
        <pc:sldMkLst>
          <pc:docMk/>
          <pc:sldMk cId="2920106064" sldId="461"/>
        </pc:sldMkLst>
        <pc:spChg chg="mod">
          <ac:chgData name="Luca Vazzola" userId="49f5fb14-4caf-42ae-aaab-d459c30725e4" providerId="ADAL" clId="{09AD3D4F-9F2B-4CE9-B4A1-0836AAC2F898}" dt="2023-06-06T08:59:30.435" v="5218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59:40.355" v="5220"/>
        <pc:sldMkLst>
          <pc:docMk/>
          <pc:sldMk cId="4247499010" sldId="463"/>
        </pc:sldMkLst>
        <pc:spChg chg="del">
          <ac:chgData name="Luca Vazzola" userId="49f5fb14-4caf-42ae-aaab-d459c30725e4" providerId="ADAL" clId="{09AD3D4F-9F2B-4CE9-B4A1-0836AAC2F898}" dt="2023-06-06T08:59:39.628" v="5219" actId="478"/>
          <ac:spMkLst>
            <pc:docMk/>
            <pc:sldMk cId="4247499010" sldId="463"/>
            <ac:spMk id="2" creationId="{3B949411-2032-12EF-0891-E21275D6F442}"/>
          </ac:spMkLst>
        </pc:spChg>
        <pc:spChg chg="add mod">
          <ac:chgData name="Luca Vazzola" userId="49f5fb14-4caf-42ae-aaab-d459c30725e4" providerId="ADAL" clId="{09AD3D4F-9F2B-4CE9-B4A1-0836AAC2F898}" dt="2023-06-06T08:19:02.963" v="4899" actId="14100"/>
          <ac:spMkLst>
            <pc:docMk/>
            <pc:sldMk cId="4247499010" sldId="463"/>
            <ac:spMk id="2" creationId="{9ED6D94A-FE8B-B2F2-BB28-2DF6F48453AD}"/>
          </ac:spMkLst>
        </pc:spChg>
        <pc:spChg chg="del mod">
          <ac:chgData name="Luca Vazzola" userId="49f5fb14-4caf-42ae-aaab-d459c30725e4" providerId="ADAL" clId="{09AD3D4F-9F2B-4CE9-B4A1-0836AAC2F898}" dt="2023-06-06T08:24:17.276" v="4972" actId="478"/>
          <ac:spMkLst>
            <pc:docMk/>
            <pc:sldMk cId="4247499010" sldId="463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8:27:08.699" v="4995" actId="2711"/>
          <ac:spMkLst>
            <pc:docMk/>
            <pc:sldMk cId="4247499010" sldId="463"/>
            <ac:spMk id="5" creationId="{74A52DA5-1AEC-82CC-14CC-9D6C1E2FA385}"/>
          </ac:spMkLst>
        </pc:spChg>
        <pc:spChg chg="mod">
          <ac:chgData name="Luca Vazzola" userId="49f5fb14-4caf-42ae-aaab-d459c30725e4" providerId="ADAL" clId="{09AD3D4F-9F2B-4CE9-B4A1-0836AAC2F898}" dt="2023-06-02T08:41:00.160" v="68" actId="1076"/>
          <ac:spMkLst>
            <pc:docMk/>
            <pc:sldMk cId="4247499010" sldId="463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38:41.150" v="46" actId="1076"/>
          <ac:spMkLst>
            <pc:docMk/>
            <pc:sldMk cId="4247499010" sldId="463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0:28.024" v="60" actId="1076"/>
          <ac:spMkLst>
            <pc:docMk/>
            <pc:sldMk cId="4247499010" sldId="463"/>
            <ac:spMk id="13" creationId="{EA5D0DD3-3FC7-9CF8-C5E8-CC84988E6140}"/>
          </ac:spMkLst>
        </pc:spChg>
        <pc:spChg chg="mod">
          <ac:chgData name="Luca Vazzola" userId="49f5fb14-4caf-42ae-aaab-d459c30725e4" providerId="ADAL" clId="{09AD3D4F-9F2B-4CE9-B4A1-0836AAC2F898}" dt="2023-06-02T08:41:08.668" v="69" actId="1076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Luca Vazzola" userId="49f5fb14-4caf-42ae-aaab-d459c30725e4" providerId="ADAL" clId="{09AD3D4F-9F2B-4CE9-B4A1-0836AAC2F898}" dt="2023-06-06T08:42:02.074" v="5066" actId="478"/>
          <ac:spMkLst>
            <pc:docMk/>
            <pc:sldMk cId="4247499010" sldId="463"/>
            <ac:spMk id="18" creationId="{9ED6D94A-FE8B-B2F2-BB28-2DF6F48453AD}"/>
          </ac:spMkLst>
        </pc:spChg>
        <pc:spChg chg="del">
          <ac:chgData name="Luca Vazzola" userId="49f5fb14-4caf-42ae-aaab-d459c30725e4" providerId="ADAL" clId="{09AD3D4F-9F2B-4CE9-B4A1-0836AAC2F898}" dt="2023-06-06T08:18:39.243" v="4897" actId="478"/>
          <ac:spMkLst>
            <pc:docMk/>
            <pc:sldMk cId="4247499010" sldId="463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0:01.089" v="55" actId="14100"/>
          <ac:spMkLst>
            <pc:docMk/>
            <pc:sldMk cId="4247499010" sldId="463"/>
            <ac:spMk id="20" creationId="{B644C279-06AC-81F4-9F6E-916C881FBE24}"/>
          </ac:spMkLst>
        </pc:spChg>
        <pc:spChg chg="add del mod">
          <ac:chgData name="Luca Vazzola" userId="49f5fb14-4caf-42ae-aaab-d459c30725e4" providerId="ADAL" clId="{09AD3D4F-9F2B-4CE9-B4A1-0836AAC2F898}" dt="2023-06-06T08:24:27.286" v="4976"/>
          <ac:spMkLst>
            <pc:docMk/>
            <pc:sldMk cId="4247499010" sldId="463"/>
            <ac:spMk id="24" creationId="{7852C646-1A46-2E1A-B0FD-F3D2C5946871}"/>
          </ac:spMkLst>
        </pc:spChg>
        <pc:spChg chg="add mod">
          <ac:chgData name="Luca Vazzola" userId="49f5fb14-4caf-42ae-aaab-d459c30725e4" providerId="ADAL" clId="{09AD3D4F-9F2B-4CE9-B4A1-0836AAC2F898}" dt="2023-06-06T08:59:40.355" v="5220"/>
          <ac:spMkLst>
            <pc:docMk/>
            <pc:sldMk cId="4247499010" sldId="463"/>
            <ac:spMk id="25" creationId="{6958C56D-E78D-E88B-F218-01C31E0F2946}"/>
          </ac:spMkLst>
        </pc:spChg>
        <pc:picChg chg="mod">
          <ac:chgData name="Luca Vazzola" userId="49f5fb14-4caf-42ae-aaab-d459c30725e4" providerId="ADAL" clId="{09AD3D4F-9F2B-4CE9-B4A1-0836AAC2F898}" dt="2023-06-02T08:38:52.470" v="47" actId="1076"/>
          <ac:picMkLst>
            <pc:docMk/>
            <pc:sldMk cId="4247499010" sldId="463"/>
            <ac:picMk id="6" creationId="{03565EE6-26D9-2FBB-4F4D-FD7141F0D338}"/>
          </ac:picMkLst>
        </pc:picChg>
        <pc:picChg chg="add del mod">
          <ac:chgData name="Luca Vazzola" userId="49f5fb14-4caf-42ae-aaab-d459c30725e4" providerId="ADAL" clId="{09AD3D4F-9F2B-4CE9-B4A1-0836AAC2F898}" dt="2023-06-02T08:41:36.253" v="72" actId="478"/>
          <ac:picMkLst>
            <pc:docMk/>
            <pc:sldMk cId="4247499010" sldId="463"/>
            <ac:picMk id="37" creationId="{B3E0918F-E2CC-6F5F-4386-30B7A6C27D41}"/>
          </ac:picMkLst>
        </pc:picChg>
        <pc:cxnChg chg="mod">
          <ac:chgData name="Luca Vazzola" userId="49f5fb14-4caf-42ae-aaab-d459c30725e4" providerId="ADAL" clId="{09AD3D4F-9F2B-4CE9-B4A1-0836AAC2F898}" dt="2023-06-02T08:40:56.752" v="67" actId="1076"/>
          <ac:cxnSpMkLst>
            <pc:docMk/>
            <pc:sldMk cId="4247499010" sldId="463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0:35.600" v="62" actId="14100"/>
          <ac:cxnSpMkLst>
            <pc:docMk/>
            <pc:sldMk cId="4247499010" sldId="463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0:41.703" v="64" actId="14100"/>
          <ac:cxnSpMkLst>
            <pc:docMk/>
            <pc:sldMk cId="4247499010" sldId="463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0:49.788" v="66" actId="14100"/>
          <ac:cxnSpMkLst>
            <pc:docMk/>
            <pc:sldMk cId="4247499010" sldId="463"/>
            <ac:cxnSpMk id="16" creationId="{6561055A-E488-8205-5291-DA55F3F555ED}"/>
          </ac:cxnSpMkLst>
        </pc:cxnChg>
        <pc:cxnChg chg="mod">
          <ac:chgData name="Luca Vazzola" userId="49f5fb14-4caf-42ae-aaab-d459c30725e4" providerId="ADAL" clId="{09AD3D4F-9F2B-4CE9-B4A1-0836AAC2F898}" dt="2023-06-02T08:39:23.004" v="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mod">
          <ac:chgData name="Luca Vazzola" userId="49f5fb14-4caf-42ae-aaab-d459c30725e4" providerId="ADAL" clId="{09AD3D4F-9F2B-4CE9-B4A1-0836AAC2F898}" dt="2023-06-02T08:40:12.043" v="57" actId="1076"/>
          <ac:cxnSpMkLst>
            <pc:docMk/>
            <pc:sldMk cId="4247499010" sldId="463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0:16.484" v="58" actId="1076"/>
          <ac:cxnSpMkLst>
            <pc:docMk/>
            <pc:sldMk cId="4247499010" sldId="463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0:19.660" v="59" actId="1076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14.517" v="5233"/>
        <pc:sldMkLst>
          <pc:docMk/>
          <pc:sldMk cId="3661384775" sldId="465"/>
        </pc:sldMkLst>
        <pc:spChg chg="mod">
          <ac:chgData name="Luca Vazzola" userId="49f5fb14-4caf-42ae-aaab-d459c30725e4" providerId="ADAL" clId="{09AD3D4F-9F2B-4CE9-B4A1-0836AAC2F898}" dt="2023-06-06T08:00:38.874" v="4859" actId="113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6T08:01:46.489" v="4863" actId="2711"/>
          <ac:spMkLst>
            <pc:docMk/>
            <pc:sldMk cId="3661384775" sldId="465"/>
            <ac:spMk id="4" creationId="{AD9FCEF9-E29E-441B-46C8-2068F8584A7D}"/>
          </ac:spMkLst>
        </pc:spChg>
        <pc:spChg chg="mod">
          <ac:chgData name="Luca Vazzola" userId="49f5fb14-4caf-42ae-aaab-d459c30725e4" providerId="ADAL" clId="{09AD3D4F-9F2B-4CE9-B4A1-0836AAC2F898}" dt="2023-06-06T08:00:42.560" v="4860" actId="113"/>
          <ac:spMkLst>
            <pc:docMk/>
            <pc:sldMk cId="3661384775" sldId="465"/>
            <ac:spMk id="5" creationId="{11E37F9D-BB93-F88A-FA48-E1C67764B97F}"/>
          </ac:spMkLst>
        </pc:spChg>
        <pc:spChg chg="mod">
          <ac:chgData name="Luca Vazzola" userId="49f5fb14-4caf-42ae-aaab-d459c30725e4" providerId="ADAL" clId="{09AD3D4F-9F2B-4CE9-B4A1-0836AAC2F898}" dt="2023-06-06T08:00:46.004" v="4861" actId="113"/>
          <ac:spMkLst>
            <pc:docMk/>
            <pc:sldMk cId="3661384775" sldId="465"/>
            <ac:spMk id="6" creationId="{8EF8E8CD-5374-83FC-F8EB-9BF2ADA46BD2}"/>
          </ac:spMkLst>
        </pc:spChg>
        <pc:spChg chg="add del mod">
          <ac:chgData name="Luca Vazzola" userId="49f5fb14-4caf-42ae-aaab-d459c30725e4" providerId="ADAL" clId="{09AD3D4F-9F2B-4CE9-B4A1-0836AAC2F898}" dt="2023-06-06T09:00:14.017" v="5232" actId="478"/>
          <ac:spMkLst>
            <pc:docMk/>
            <pc:sldMk cId="3661384775" sldId="465"/>
            <ac:spMk id="7" creationId="{476BF955-81CD-D14F-3983-1B058C2644ED}"/>
          </ac:spMkLst>
        </pc:spChg>
        <pc:spChg chg="add mod">
          <ac:chgData name="Luca Vazzola" userId="49f5fb14-4caf-42ae-aaab-d459c30725e4" providerId="ADAL" clId="{09AD3D4F-9F2B-4CE9-B4A1-0836AAC2F898}" dt="2023-06-06T09:00:14.517" v="5233"/>
          <ac:spMkLst>
            <pc:docMk/>
            <pc:sldMk cId="3661384775" sldId="465"/>
            <ac:spMk id="8" creationId="{BD7D752D-C416-3EA1-B30D-6108AA277BCE}"/>
          </ac:spMkLst>
        </pc:spChg>
        <pc:spChg chg="del">
          <ac:chgData name="Luca Vazzola" userId="49f5fb14-4caf-42ae-aaab-d459c30725e4" providerId="ADAL" clId="{09AD3D4F-9F2B-4CE9-B4A1-0836AAC2F898}" dt="2023-06-06T08:20:21.281" v="4907" actId="478"/>
          <ac:spMkLst>
            <pc:docMk/>
            <pc:sldMk cId="3661384775" sldId="465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8.157" v="5235"/>
        <pc:sldMkLst>
          <pc:docMk/>
          <pc:sldMk cId="3974719292" sldId="467"/>
        </pc:sldMkLst>
        <pc:spChg chg="add del mod">
          <ac:chgData name="Luca Vazzola" userId="49f5fb14-4caf-42ae-aaab-d459c30725e4" providerId="ADAL" clId="{09AD3D4F-9F2B-4CE9-B4A1-0836AAC2F898}" dt="2023-06-06T09:00:17.808" v="5234" actId="478"/>
          <ac:spMkLst>
            <pc:docMk/>
            <pc:sldMk cId="3974719292" sldId="467"/>
            <ac:spMk id="7" creationId="{C831B040-20DE-7F64-25C2-F7C6987C9071}"/>
          </ac:spMkLst>
        </pc:spChg>
        <pc:spChg chg="add mod">
          <ac:chgData name="Luca Vazzola" userId="49f5fb14-4caf-42ae-aaab-d459c30725e4" providerId="ADAL" clId="{09AD3D4F-9F2B-4CE9-B4A1-0836AAC2F898}" dt="2023-06-06T09:00:18.157" v="5235"/>
          <ac:spMkLst>
            <pc:docMk/>
            <pc:sldMk cId="3974719292" sldId="467"/>
            <ac:spMk id="8" creationId="{D23B8306-A2A4-405A-981B-C0CF4F13EE0D}"/>
          </ac:spMkLst>
        </pc:spChg>
        <pc:spChg chg="del">
          <ac:chgData name="Luca Vazzola" userId="49f5fb14-4caf-42ae-aaab-d459c30725e4" providerId="ADAL" clId="{09AD3D4F-9F2B-4CE9-B4A1-0836AAC2F898}" dt="2023-06-06T08:20:29.243" v="4909" actId="478"/>
          <ac:spMkLst>
            <pc:docMk/>
            <pc:sldMk cId="3974719292" sldId="467"/>
            <ac:spMk id="18" creationId="{FB546B0B-C7A3-35F3-C551-7576D38B910A}"/>
          </ac:spMkLst>
        </pc:spChg>
      </pc:sldChg>
      <pc:sldChg chg="addSp delSp modSp mod ord">
        <pc:chgData name="Luca Vazzola" userId="49f5fb14-4caf-42ae-aaab-d459c30725e4" providerId="ADAL" clId="{09AD3D4F-9F2B-4CE9-B4A1-0836AAC2F898}" dt="2023-06-06T09:00:23.746" v="5237"/>
        <pc:sldMkLst>
          <pc:docMk/>
          <pc:sldMk cId="148044954" sldId="468"/>
        </pc:sldMkLst>
        <pc:spChg chg="add del mod">
          <ac:chgData name="Luca Vazzola" userId="49f5fb14-4caf-42ae-aaab-d459c30725e4" providerId="ADAL" clId="{09AD3D4F-9F2B-4CE9-B4A1-0836AAC2F898}" dt="2023-06-06T09:00:23.427" v="5236" actId="478"/>
          <ac:spMkLst>
            <pc:docMk/>
            <pc:sldMk cId="148044954" sldId="468"/>
            <ac:spMk id="2" creationId="{0E09BCD4-05C4-0DD7-9453-6FF679E7194A}"/>
          </ac:spMkLst>
        </pc:spChg>
        <pc:spChg chg="add mod">
          <ac:chgData name="Luca Vazzola" userId="49f5fb14-4caf-42ae-aaab-d459c30725e4" providerId="ADAL" clId="{09AD3D4F-9F2B-4CE9-B4A1-0836AAC2F898}" dt="2023-06-06T09:00:23.746" v="5237"/>
          <ac:spMkLst>
            <pc:docMk/>
            <pc:sldMk cId="148044954" sldId="468"/>
            <ac:spMk id="3" creationId="{DD022D9D-E164-3756-19FC-A171C32D547E}"/>
          </ac:spMkLst>
        </pc:spChg>
        <pc:spChg chg="mod">
          <ac:chgData name="Luca Vazzola" userId="49f5fb14-4caf-42ae-aaab-d459c30725e4" providerId="ADAL" clId="{09AD3D4F-9F2B-4CE9-B4A1-0836AAC2F898}" dt="2023-06-06T08:43:20.846" v="5070" actId="15"/>
          <ac:spMkLst>
            <pc:docMk/>
            <pc:sldMk cId="148044954" sldId="468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0:37.128" v="4911" actId="478"/>
          <ac:spMkLst>
            <pc:docMk/>
            <pc:sldMk cId="148044954" sldId="468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0.275" v="5231"/>
        <pc:sldMkLst>
          <pc:docMk/>
          <pc:sldMk cId="1026813703" sldId="469"/>
        </pc:sldMkLst>
        <pc:spChg chg="add mod">
          <ac:chgData name="Luca Vazzola" userId="49f5fb14-4caf-42ae-aaab-d459c30725e4" providerId="ADAL" clId="{09AD3D4F-9F2B-4CE9-B4A1-0836AAC2F898}" dt="2023-06-06T08:28:04.323" v="5010" actId="2711"/>
          <ac:spMkLst>
            <pc:docMk/>
            <pc:sldMk cId="1026813703" sldId="469"/>
            <ac:spMk id="3" creationId="{6937D319-3FA4-872C-FE48-8CF6641B0005}"/>
          </ac:spMkLst>
        </pc:spChg>
        <pc:spChg chg="del">
          <ac:chgData name="Luca Vazzola" userId="49f5fb14-4caf-42ae-aaab-d459c30725e4" providerId="ADAL" clId="{09AD3D4F-9F2B-4CE9-B4A1-0836AAC2F898}" dt="2023-06-06T08:27:54.657" v="5006" actId="478"/>
          <ac:spMkLst>
            <pc:docMk/>
            <pc:sldMk cId="1026813703" sldId="469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9:00:10.275" v="5231"/>
          <ac:spMkLst>
            <pc:docMk/>
            <pc:sldMk cId="1026813703" sldId="469"/>
            <ac:spMk id="5" creationId="{3D6584EB-A478-C110-2DF5-0CFAFADF76D9}"/>
          </ac:spMkLst>
        </pc:spChg>
        <pc:spChg chg="mod">
          <ac:chgData name="Luca Vazzola" userId="49f5fb14-4caf-42ae-aaab-d459c30725e4" providerId="ADAL" clId="{09AD3D4F-9F2B-4CE9-B4A1-0836AAC2F898}" dt="2023-06-02T08:45:13.259" v="79" actId="207"/>
          <ac:spMkLst>
            <pc:docMk/>
            <pc:sldMk cId="1026813703" sldId="469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6:59.580" v="85" actId="207"/>
          <ac:spMkLst>
            <pc:docMk/>
            <pc:sldMk cId="1026813703" sldId="469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6T09:00:09.936" v="5230" actId="478"/>
          <ac:spMkLst>
            <pc:docMk/>
            <pc:sldMk cId="1026813703" sldId="469"/>
            <ac:spMk id="18" creationId="{FB546B0B-C7A3-35F3-C551-7576D38B910A}"/>
          </ac:spMkLst>
        </pc:sp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4:18.228" v="74" actId="208"/>
          <ac:cxnSpMkLst>
            <pc:docMk/>
            <pc:sldMk cId="1026813703" sldId="469"/>
            <ac:cxnSpMk id="19" creationId="{956361CC-1622-86F2-426A-BFE2696F64F3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8:59:50.275" v="5223"/>
        <pc:sldMkLst>
          <pc:docMk/>
          <pc:sldMk cId="8031908" sldId="470"/>
        </pc:sldMkLst>
        <pc:spChg chg="del">
          <ac:chgData name="Luca Vazzola" userId="49f5fb14-4caf-42ae-aaab-d459c30725e4" providerId="ADAL" clId="{09AD3D4F-9F2B-4CE9-B4A1-0836AAC2F898}" dt="2023-06-06T08:59:49.260" v="5222" actId="478"/>
          <ac:spMkLst>
            <pc:docMk/>
            <pc:sldMk cId="8031908" sldId="470"/>
            <ac:spMk id="2" creationId="{0BA87975-0390-E6F7-52F9-7A2B3C030C6B}"/>
          </ac:spMkLst>
        </pc:spChg>
        <pc:spChg chg="add mod">
          <ac:chgData name="Luca Vazzola" userId="49f5fb14-4caf-42ae-aaab-d459c30725e4" providerId="ADAL" clId="{09AD3D4F-9F2B-4CE9-B4A1-0836AAC2F898}" dt="2023-06-06T08:19:16.149" v="4901"/>
          <ac:spMkLst>
            <pc:docMk/>
            <pc:sldMk cId="8031908" sldId="470"/>
            <ac:spMk id="2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25:08.442" v="4988" actId="478"/>
          <ac:spMkLst>
            <pc:docMk/>
            <pc:sldMk cId="8031908" sldId="47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6:40.173" v="4994" actId="2711"/>
          <ac:spMkLst>
            <pc:docMk/>
            <pc:sldMk cId="8031908" sldId="470"/>
            <ac:spMk id="5" creationId="{F626A25D-94F7-46F5-ACF5-C6F6267120F0}"/>
          </ac:spMkLst>
        </pc:spChg>
        <pc:spChg chg="mod">
          <ac:chgData name="Luca Vazzola" userId="49f5fb14-4caf-42ae-aaab-d459c30725e4" providerId="ADAL" clId="{09AD3D4F-9F2B-4CE9-B4A1-0836AAC2F898}" dt="2023-06-02T08:46:03.410" v="84" actId="207"/>
          <ac:spMkLst>
            <pc:docMk/>
            <pc:sldMk cId="8031908" sldId="470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59:47.653" v="5221" actId="478"/>
          <ac:spMkLst>
            <pc:docMk/>
            <pc:sldMk cId="8031908" sldId="470"/>
            <ac:spMk id="18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19:14.641" v="4900" actId="478"/>
          <ac:spMkLst>
            <pc:docMk/>
            <pc:sldMk cId="8031908" sldId="470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5:44.829" v="82" actId="207"/>
          <ac:spMkLst>
            <pc:docMk/>
            <pc:sldMk cId="8031908" sldId="470"/>
            <ac:spMk id="20" creationId="{B644C279-06AC-81F4-9F6E-916C881FBE24}"/>
          </ac:spMkLst>
        </pc:spChg>
        <pc:spChg chg="add mod">
          <ac:chgData name="Luca Vazzola" userId="49f5fb14-4caf-42ae-aaab-d459c30725e4" providerId="ADAL" clId="{09AD3D4F-9F2B-4CE9-B4A1-0836AAC2F898}" dt="2023-06-06T08:26:23.398" v="4990" actId="20577"/>
          <ac:spMkLst>
            <pc:docMk/>
            <pc:sldMk cId="8031908" sldId="470"/>
            <ac:spMk id="24" creationId="{F78B0DB7-9B88-C919-A60A-70A7A2999DC3}"/>
          </ac:spMkLst>
        </pc:spChg>
        <pc:spChg chg="add mod">
          <ac:chgData name="Luca Vazzola" userId="49f5fb14-4caf-42ae-aaab-d459c30725e4" providerId="ADAL" clId="{09AD3D4F-9F2B-4CE9-B4A1-0836AAC2F898}" dt="2023-06-06T08:59:50.275" v="5223"/>
          <ac:spMkLst>
            <pc:docMk/>
            <pc:sldMk cId="8031908" sldId="470"/>
            <ac:spMk id="25" creationId="{19EFC8CE-6B13-BEC0-0914-18531F2E3337}"/>
          </ac:spMkLst>
        </pc:sp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1.204" v="5227"/>
        <pc:sldMkLst>
          <pc:docMk/>
          <pc:sldMk cId="520491692" sldId="471"/>
        </pc:sldMkLst>
        <pc:spChg chg="add del mod">
          <ac:chgData name="Luca Vazzola" userId="49f5fb14-4caf-42ae-aaab-d459c30725e4" providerId="ADAL" clId="{09AD3D4F-9F2B-4CE9-B4A1-0836AAC2F898}" dt="2023-06-06T09:00:00.901" v="5226" actId="478"/>
          <ac:spMkLst>
            <pc:docMk/>
            <pc:sldMk cId="520491692" sldId="471"/>
            <ac:spMk id="2" creationId="{89183FE6-8026-26BE-B5CD-287BD773314D}"/>
          </ac:spMkLst>
        </pc:spChg>
        <pc:spChg chg="del">
          <ac:chgData name="Luca Vazzola" userId="49f5fb14-4caf-42ae-aaab-d459c30725e4" providerId="ADAL" clId="{09AD3D4F-9F2B-4CE9-B4A1-0836AAC2F898}" dt="2023-06-06T08:27:19.060" v="4996" actId="478"/>
          <ac:spMkLst>
            <pc:docMk/>
            <pc:sldMk cId="520491692" sldId="471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26.143" v="5000" actId="2711"/>
          <ac:spMkLst>
            <pc:docMk/>
            <pc:sldMk cId="520491692" sldId="471"/>
            <ac:spMk id="5" creationId="{0E2DA677-8665-7390-6179-C31C9E3B351B}"/>
          </ac:spMkLst>
        </pc:spChg>
        <pc:spChg chg="mod">
          <ac:chgData name="Luca Vazzola" userId="49f5fb14-4caf-42ae-aaab-d459c30725e4" providerId="ADAL" clId="{09AD3D4F-9F2B-4CE9-B4A1-0836AAC2F898}" dt="2023-06-02T08:47:18.219" v="87" actId="207"/>
          <ac:spMkLst>
            <pc:docMk/>
            <pc:sldMk cId="520491692" sldId="471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7:38.669" v="89" actId="207"/>
          <ac:spMkLst>
            <pc:docMk/>
            <pc:sldMk cId="520491692" sldId="471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6T08:19:33.428" v="4902" actId="478"/>
          <ac:spMkLst>
            <pc:docMk/>
            <pc:sldMk cId="520491692" sldId="471"/>
            <ac:spMk id="18" creationId="{FB546B0B-C7A3-35F3-C551-7576D38B910A}"/>
          </ac:spMkLst>
        </pc:spChg>
        <pc:spChg chg="add del mod">
          <ac:chgData name="Luca Vazzola" userId="49f5fb14-4caf-42ae-aaab-d459c30725e4" providerId="ADAL" clId="{09AD3D4F-9F2B-4CE9-B4A1-0836AAC2F898}" dt="2023-06-06T08:59:59.523" v="5225"/>
          <ac:spMkLst>
            <pc:docMk/>
            <pc:sldMk cId="520491692" sldId="471"/>
            <ac:spMk id="24" creationId="{8C7F7035-4A8C-E0E1-90D9-7F42EE6A296D}"/>
          </ac:spMkLst>
        </pc:spChg>
        <pc:spChg chg="add mod">
          <ac:chgData name="Luca Vazzola" userId="49f5fb14-4caf-42ae-aaab-d459c30725e4" providerId="ADAL" clId="{09AD3D4F-9F2B-4CE9-B4A1-0836AAC2F898}" dt="2023-06-06T09:00:01.204" v="5227"/>
          <ac:spMkLst>
            <pc:docMk/>
            <pc:sldMk cId="520491692" sldId="471"/>
            <ac:spMk id="25" creationId="{A071301C-F806-F19F-C435-26FC1F4176C9}"/>
          </ac:spMkLst>
        </pc:sp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7:45.075" v="91" actId="208"/>
          <ac:cxnSpMkLst>
            <pc:docMk/>
            <pc:sldMk cId="520491692" sldId="471"/>
            <ac:cxnSpMk id="16" creationId="{6561055A-E488-8205-5291-DA55F3F555ED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6.164" v="5229"/>
        <pc:sldMkLst>
          <pc:docMk/>
          <pc:sldMk cId="1848402339" sldId="472"/>
        </pc:sldMkLst>
        <pc:spChg chg="add del mod">
          <ac:chgData name="Luca Vazzola" userId="49f5fb14-4caf-42ae-aaab-d459c30725e4" providerId="ADAL" clId="{09AD3D4F-9F2B-4CE9-B4A1-0836AAC2F898}" dt="2023-06-06T09:00:05.849" v="5228" actId="478"/>
          <ac:spMkLst>
            <pc:docMk/>
            <pc:sldMk cId="1848402339" sldId="472"/>
            <ac:spMk id="2" creationId="{BA578E7F-0A29-A52F-76EF-9F6FB384D2B5}"/>
          </ac:spMkLst>
        </pc:spChg>
        <pc:spChg chg="del mod">
          <ac:chgData name="Luca Vazzola" userId="49f5fb14-4caf-42ae-aaab-d459c30725e4" providerId="ADAL" clId="{09AD3D4F-9F2B-4CE9-B4A1-0836AAC2F898}" dt="2023-06-06T08:27:36.469" v="5001" actId="478"/>
          <ac:spMkLst>
            <pc:docMk/>
            <pc:sldMk cId="1848402339" sldId="472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45.110" v="5005" actId="2711"/>
          <ac:spMkLst>
            <pc:docMk/>
            <pc:sldMk cId="1848402339" sldId="472"/>
            <ac:spMk id="5" creationId="{DB5AE2BF-F7A6-89E9-D54E-D2F88371F68B}"/>
          </ac:spMkLst>
        </pc:spChg>
        <pc:spChg chg="mod">
          <ac:chgData name="Luca Vazzola" userId="49f5fb14-4caf-42ae-aaab-d459c30725e4" providerId="ADAL" clId="{09AD3D4F-9F2B-4CE9-B4A1-0836AAC2F898}" dt="2023-06-02T08:48:28.751" v="95" actId="207"/>
          <ac:spMkLst>
            <pc:docMk/>
            <pc:sldMk cId="1848402339" sldId="472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48:14.780" v="93" actId="207"/>
          <ac:spMkLst>
            <pc:docMk/>
            <pc:sldMk cId="1848402339" sldId="472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19:52.550" v="4904" actId="478"/>
          <ac:spMkLst>
            <pc:docMk/>
            <pc:sldMk cId="1848402339" sldId="472"/>
            <ac:spMk id="18" creationId="{FB546B0B-C7A3-35F3-C551-7576D38B910A}"/>
          </ac:spMkLst>
        </pc:spChg>
        <pc:spChg chg="add mod">
          <ac:chgData name="Luca Vazzola" userId="49f5fb14-4caf-42ae-aaab-d459c30725e4" providerId="ADAL" clId="{09AD3D4F-9F2B-4CE9-B4A1-0836AAC2F898}" dt="2023-06-06T09:00:06.164" v="5229"/>
          <ac:spMkLst>
            <pc:docMk/>
            <pc:sldMk cId="1848402339" sldId="472"/>
            <ac:spMk id="24" creationId="{62877DA5-B5C7-3CCA-0726-F908ECD512D3}"/>
          </ac:spMkLst>
        </pc:spChg>
        <pc:cxnChg chg="mod">
          <ac:chgData name="Luca Vazzola" userId="49f5fb14-4caf-42ae-aaab-d459c30725e4" providerId="ADAL" clId="{09AD3D4F-9F2B-4CE9-B4A1-0836AAC2F898}" dt="2023-06-02T08:48:23.716" v="94" actId="208"/>
          <ac:cxnSpMkLst>
            <pc:docMk/>
            <pc:sldMk cId="1848402339" sldId="472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2" creationId="{BF8D9CFB-72E7-2F6A-96B2-5D58B4750117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28.916" v="5239"/>
        <pc:sldMkLst>
          <pc:docMk/>
          <pc:sldMk cId="1573266879" sldId="473"/>
        </pc:sldMkLst>
        <pc:spChg chg="add del mod">
          <ac:chgData name="Luca Vazzola" userId="49f5fb14-4caf-42ae-aaab-d459c30725e4" providerId="ADAL" clId="{09AD3D4F-9F2B-4CE9-B4A1-0836AAC2F898}" dt="2023-06-06T09:00:28.643" v="5238" actId="478"/>
          <ac:spMkLst>
            <pc:docMk/>
            <pc:sldMk cId="1573266879" sldId="473"/>
            <ac:spMk id="3" creationId="{92E91B4A-85C2-4619-DF74-C79298FE284E}"/>
          </ac:spMkLst>
        </pc:spChg>
        <pc:spChg chg="add mod">
          <ac:chgData name="Luca Vazzola" userId="49f5fb14-4caf-42ae-aaab-d459c30725e4" providerId="ADAL" clId="{09AD3D4F-9F2B-4CE9-B4A1-0836AAC2F898}" dt="2023-06-06T09:00:28.916" v="5239"/>
          <ac:spMkLst>
            <pc:docMk/>
            <pc:sldMk cId="1573266879" sldId="473"/>
            <ac:spMk id="5" creationId="{B190741B-CA16-089E-B5E1-19A47BD999CF}"/>
          </ac:spMkLst>
        </pc:spChg>
        <pc:spChg chg="mod">
          <ac:chgData name="Luca Vazzola" userId="49f5fb14-4caf-42ae-aaab-d459c30725e4" providerId="ADAL" clId="{09AD3D4F-9F2B-4CE9-B4A1-0836AAC2F898}" dt="2023-06-06T08:45:16.834" v="5092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Luca Vazzola" userId="49f5fb14-4caf-42ae-aaab-d459c30725e4" providerId="ADAL" clId="{09AD3D4F-9F2B-4CE9-B4A1-0836AAC2F898}" dt="2023-06-06T08:21:02.169" v="4913" actId="478"/>
          <ac:spMkLst>
            <pc:docMk/>
            <pc:sldMk cId="1573266879" sldId="473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6T08:44:45.992" v="5091" actId="20577"/>
          <ac:graphicFrameMkLst>
            <pc:docMk/>
            <pc:sldMk cId="1573266879" sldId="473"/>
            <ac:graphicFrameMk id="2" creationId="{FE16519E-E7BD-89C1-DE64-D85AA4BE3F3A}"/>
          </ac:graphicFrameMkLst>
        </pc:graphicFrameChg>
      </pc:sldChg>
      <pc:sldChg chg="delSp modSp add del mod">
        <pc:chgData name="Luca Vazzola" userId="49f5fb14-4caf-42ae-aaab-d459c30725e4" providerId="ADAL" clId="{09AD3D4F-9F2B-4CE9-B4A1-0836AAC2F898}" dt="2023-06-02T08:50:03.451" v="100" actId="47"/>
        <pc:sldMkLst>
          <pc:docMk/>
          <pc:sldMk cId="2863957335" sldId="473"/>
        </pc:sldMkLst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7" creationId="{A939568F-FCF5-BF54-9192-C6B798A97886}"/>
          </ac:spMkLst>
        </pc:spChg>
        <pc:spChg chg="del">
          <ac:chgData name="Luca Vazzola" userId="49f5fb14-4caf-42ae-aaab-d459c30725e4" providerId="ADAL" clId="{09AD3D4F-9F2B-4CE9-B4A1-0836AAC2F898}" dt="2023-06-02T08:49:25.497" v="97" actId="478"/>
          <ac:spMkLst>
            <pc:docMk/>
            <pc:sldMk cId="2863957335" sldId="473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20" creationId="{B644C279-06AC-81F4-9F6E-916C881FBE24}"/>
          </ac:spMkLst>
        </pc:spChg>
        <pc:picChg chg="mod">
          <ac:chgData name="Luca Vazzola" userId="49f5fb14-4caf-42ae-aaab-d459c30725e4" providerId="ADAL" clId="{09AD3D4F-9F2B-4CE9-B4A1-0836AAC2F898}" dt="2023-06-02T08:49:42.417" v="99" actId="1076"/>
          <ac:picMkLst>
            <pc:docMk/>
            <pc:sldMk cId="2863957335" sldId="473"/>
            <ac:picMk id="6" creationId="{03565EE6-26D9-2FBB-4F4D-FD7141F0D338}"/>
          </ac:picMkLst>
        </pc:pic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8" creationId="{0377C36F-3750-058E-F7D0-7DED70188D0E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0" creationId="{59A531FA-1293-BBBD-075C-9FE7C67D058C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1" creationId="{114F2CB0-9130-54B4-B6F9-02E57451FE49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2" creationId="{BF8D9CFB-72E7-2F6A-96B2-5D58B4750117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4" creationId="{EB7A4311-9C63-A6EC-3591-2557065881E5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5" creationId="{89580420-D5CD-35E3-426B-779F393EF4BB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6" creationId="{6561055A-E488-8205-5291-DA55F3F555ED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9" creationId="{956361CC-1622-86F2-426A-BFE2696F64F3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1" creationId="{479720AA-A8A8-6E03-1458-F02F53FEF7F8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2" creationId="{7C9A3CDF-0F9A-DD41-8732-80E965A93671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3" creationId="{C2987576-4025-090E-BE98-2D45744D37E9}"/>
          </ac:cxnSpMkLst>
        </pc:cxnChg>
      </pc:sldChg>
      <pc:sldChg chg="addSp delSp modSp add mod">
        <pc:chgData name="Luca Vazzola" userId="49f5fb14-4caf-42ae-aaab-d459c30725e4" providerId="ADAL" clId="{09AD3D4F-9F2B-4CE9-B4A1-0836AAC2F898}" dt="2023-06-06T09:01:18.330" v="5263"/>
        <pc:sldMkLst>
          <pc:docMk/>
          <pc:sldMk cId="2337409986" sldId="474"/>
        </pc:sldMkLst>
        <pc:spChg chg="mod">
          <ac:chgData name="Luca Vazzola" userId="49f5fb14-4caf-42ae-aaab-d459c30725e4" providerId="ADAL" clId="{09AD3D4F-9F2B-4CE9-B4A1-0836AAC2F898}" dt="2023-06-02T08:55:31.299" v="106" actId="113"/>
          <ac:spMkLst>
            <pc:docMk/>
            <pc:sldMk cId="2337409986" sldId="474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2T08:55:26.897" v="105" actId="113"/>
          <ac:spMkLst>
            <pc:docMk/>
            <pc:sldMk cId="2337409986" sldId="474"/>
            <ac:spMk id="5" creationId="{11E37F9D-BB93-F88A-FA48-E1C67764B97F}"/>
          </ac:spMkLst>
        </pc:spChg>
        <pc:spChg chg="add del mod">
          <ac:chgData name="Luca Vazzola" userId="49f5fb14-4caf-42ae-aaab-d459c30725e4" providerId="ADAL" clId="{09AD3D4F-9F2B-4CE9-B4A1-0836AAC2F898}" dt="2023-06-06T09:01:17.983" v="5262" actId="478"/>
          <ac:spMkLst>
            <pc:docMk/>
            <pc:sldMk cId="2337409986" sldId="474"/>
            <ac:spMk id="7" creationId="{60B7A0BB-8E36-2630-A65C-5B793C312AC6}"/>
          </ac:spMkLst>
        </pc:spChg>
        <pc:spChg chg="add mod">
          <ac:chgData name="Luca Vazzola" userId="49f5fb14-4caf-42ae-aaab-d459c30725e4" providerId="ADAL" clId="{09AD3D4F-9F2B-4CE9-B4A1-0836AAC2F898}" dt="2023-06-06T09:01:18.330" v="5263"/>
          <ac:spMkLst>
            <pc:docMk/>
            <pc:sldMk cId="2337409986" sldId="474"/>
            <ac:spMk id="8" creationId="{16942ED3-063D-C0E0-DCD2-1D381ECF9B31}"/>
          </ac:spMkLst>
        </pc:spChg>
        <pc:spChg chg="del">
          <ac:chgData name="Luca Vazzola" userId="49f5fb14-4caf-42ae-aaab-d459c30725e4" providerId="ADAL" clId="{09AD3D4F-9F2B-4CE9-B4A1-0836AAC2F898}" dt="2023-06-06T08:21:59.685" v="4930" actId="478"/>
          <ac:spMkLst>
            <pc:docMk/>
            <pc:sldMk cId="2337409986" sldId="474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2T08:55:15.871" v="104" actId="1582"/>
          <ac:graphicFrameMkLst>
            <pc:docMk/>
            <pc:sldMk cId="2337409986" sldId="474"/>
            <ac:graphicFrameMk id="2" creationId="{64246CB1-9B97-4643-733A-E71544629222}"/>
          </ac:graphicFrameMkLst>
        </pc:graphicFrameChg>
      </pc:sldChg>
      <pc:sldChg chg="addSp delSp modSp add mod">
        <pc:chgData name="Luca Vazzola" userId="49f5fb14-4caf-42ae-aaab-d459c30725e4" providerId="ADAL" clId="{09AD3D4F-9F2B-4CE9-B4A1-0836AAC2F898}" dt="2023-06-06T09:01:36.603" v="5265"/>
        <pc:sldMkLst>
          <pc:docMk/>
          <pc:sldMk cId="4135413949" sldId="475"/>
        </pc:sldMkLst>
        <pc:spChg chg="add mod">
          <ac:chgData name="Luca Vazzola" userId="49f5fb14-4caf-42ae-aaab-d459c30725e4" providerId="ADAL" clId="{09AD3D4F-9F2B-4CE9-B4A1-0836AAC2F898}" dt="2023-06-02T09:07:55.673" v="183" actId="1076"/>
          <ac:spMkLst>
            <pc:docMk/>
            <pc:sldMk cId="4135413949" sldId="475"/>
            <ac:spMk id="2" creationId="{590A215D-BE9E-BA3A-9625-E59E9ECBD2DA}"/>
          </ac:spMkLst>
        </pc:spChg>
        <pc:spChg chg="add mod">
          <ac:chgData name="Luca Vazzola" userId="49f5fb14-4caf-42ae-aaab-d459c30725e4" providerId="ADAL" clId="{09AD3D4F-9F2B-4CE9-B4A1-0836AAC2F898}" dt="2023-06-04T08:41:13.182" v="4128"/>
          <ac:spMkLst>
            <pc:docMk/>
            <pc:sldMk cId="4135413949" sldId="475"/>
            <ac:spMk id="3" creationId="{37CDB53F-031D-37FD-6A1D-A41CA57BCD01}"/>
          </ac:spMkLst>
        </pc:spChg>
        <pc:spChg chg="mod">
          <ac:chgData name="Luca Vazzola" userId="49f5fb14-4caf-42ae-aaab-d459c30725e4" providerId="ADAL" clId="{09AD3D4F-9F2B-4CE9-B4A1-0836AAC2F898}" dt="2023-06-02T08:56:05.138" v="111" actId="20577"/>
          <ac:spMkLst>
            <pc:docMk/>
            <pc:sldMk cId="4135413949" sldId="475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9:01:36.263" v="5264" actId="478"/>
          <ac:spMkLst>
            <pc:docMk/>
            <pc:sldMk cId="4135413949" sldId="475"/>
            <ac:spMk id="5" creationId="{469460EF-A9CB-C961-8EBE-B9F00AA9E4FF}"/>
          </ac:spMkLst>
        </pc:spChg>
        <pc:spChg chg="add mod">
          <ac:chgData name="Luca Vazzola" userId="49f5fb14-4caf-42ae-aaab-d459c30725e4" providerId="ADAL" clId="{09AD3D4F-9F2B-4CE9-B4A1-0836AAC2F898}" dt="2023-06-06T09:01:36.603" v="5265"/>
          <ac:spMkLst>
            <pc:docMk/>
            <pc:sldMk cId="4135413949" sldId="475"/>
            <ac:spMk id="6" creationId="{8E7247E7-A741-9690-FEEC-634E9F04F5FA}"/>
          </ac:spMkLst>
        </pc:spChg>
        <pc:spChg chg="mod">
          <ac:chgData name="Luca Vazzola" userId="49f5fb14-4caf-42ae-aaab-d459c30725e4" providerId="ADAL" clId="{09AD3D4F-9F2B-4CE9-B4A1-0836AAC2F898}" dt="2023-06-02T09:05:11.093" v="176" actId="1076"/>
          <ac:spMkLst>
            <pc:docMk/>
            <pc:sldMk cId="4135413949" sldId="475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2:05.643" v="4932" actId="478"/>
          <ac:spMkLst>
            <pc:docMk/>
            <pc:sldMk cId="4135413949" sldId="475"/>
            <ac:spMk id="18" creationId="{FB546B0B-C7A3-35F3-C551-7576D38B910A}"/>
          </ac:spMkLst>
        </pc:spChg>
        <pc:picChg chg="del">
          <ac:chgData name="Luca Vazzola" userId="49f5fb14-4caf-42ae-aaab-d459c30725e4" providerId="ADAL" clId="{09AD3D4F-9F2B-4CE9-B4A1-0836AAC2F898}" dt="2023-06-02T09:00:55.649" v="112" actId="478"/>
          <ac:picMkLst>
            <pc:docMk/>
            <pc:sldMk cId="4135413949" sldId="475"/>
            <ac:picMk id="9" creationId="{04D472BC-8BEF-2C78-56A7-79D0D8CB0D0B}"/>
          </ac:picMkLst>
        </pc:picChg>
        <pc:picChg chg="del">
          <ac:chgData name="Luca Vazzola" userId="49f5fb14-4caf-42ae-aaab-d459c30725e4" providerId="ADAL" clId="{09AD3D4F-9F2B-4CE9-B4A1-0836AAC2F898}" dt="2023-06-02T09:03:40.482" v="170" actId="478"/>
          <ac:picMkLst>
            <pc:docMk/>
            <pc:sldMk cId="4135413949" sldId="475"/>
            <ac:picMk id="12" creationId="{EA30752C-716B-9B24-8FBB-C169B6A65E9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1:41.209" v="5267"/>
        <pc:sldMkLst>
          <pc:docMk/>
          <pc:sldMk cId="3300665292" sldId="476"/>
        </pc:sldMkLst>
        <pc:spChg chg="mod">
          <ac:chgData name="Luca Vazzola" userId="49f5fb14-4caf-42ae-aaab-d459c30725e4" providerId="ADAL" clId="{09AD3D4F-9F2B-4CE9-B4A1-0836AAC2F898}" dt="2023-06-02T09:11:23.855" v="208" actId="20577"/>
          <ac:spMkLst>
            <pc:docMk/>
            <pc:sldMk cId="3300665292" sldId="476"/>
            <ac:spMk id="2" creationId="{8C8FCEE9-F943-0022-63FB-8FF4BF2B8217}"/>
          </ac:spMkLst>
        </pc:spChg>
        <pc:spChg chg="mod">
          <ac:chgData name="Luca Vazzola" userId="49f5fb14-4caf-42ae-aaab-d459c30725e4" providerId="ADAL" clId="{09AD3D4F-9F2B-4CE9-B4A1-0836AAC2F898}" dt="2023-06-02T09:59:51.375" v="1090" actId="20577"/>
          <ac:spMkLst>
            <pc:docMk/>
            <pc:sldMk cId="3300665292" sldId="476"/>
            <ac:spMk id="3" creationId="{12958BD5-E777-70D0-CD71-9C41679CAFB9}"/>
          </ac:spMkLst>
        </pc:spChg>
        <pc:spChg chg="add del mod">
          <ac:chgData name="Luca Vazzola" userId="49f5fb14-4caf-42ae-aaab-d459c30725e4" providerId="ADAL" clId="{09AD3D4F-9F2B-4CE9-B4A1-0836AAC2F898}" dt="2023-06-06T09:01:40.841" v="5266" actId="478"/>
          <ac:spMkLst>
            <pc:docMk/>
            <pc:sldMk cId="3300665292" sldId="476"/>
            <ac:spMk id="4" creationId="{9090BADA-20B2-514D-EF5D-CB253EFA7FC9}"/>
          </ac:spMkLst>
        </pc:spChg>
        <pc:spChg chg="add mod">
          <ac:chgData name="Luca Vazzola" userId="49f5fb14-4caf-42ae-aaab-d459c30725e4" providerId="ADAL" clId="{09AD3D4F-9F2B-4CE9-B4A1-0836AAC2F898}" dt="2023-06-03T13:42:25.947" v="2667" actId="403"/>
          <ac:spMkLst>
            <pc:docMk/>
            <pc:sldMk cId="3300665292" sldId="476"/>
            <ac:spMk id="5" creationId="{D080EE73-AAF9-668B-A740-7CE794FA681C}"/>
          </ac:spMkLst>
        </pc:spChg>
        <pc:spChg chg="add del mod">
          <ac:chgData name="Luca Vazzola" userId="49f5fb14-4caf-42ae-aaab-d459c30725e4" providerId="ADAL" clId="{09AD3D4F-9F2B-4CE9-B4A1-0836AAC2F898}" dt="2023-06-02T10:09:46.402" v="1174" actId="478"/>
          <ac:spMkLst>
            <pc:docMk/>
            <pc:sldMk cId="3300665292" sldId="476"/>
            <ac:spMk id="6" creationId="{D0825AF2-B0E7-4E3E-DCF3-2C1A5693C6D8}"/>
          </ac:spMkLst>
        </pc:spChg>
        <pc:spChg chg="add mod">
          <ac:chgData name="Luca Vazzola" userId="49f5fb14-4caf-42ae-aaab-d459c30725e4" providerId="ADAL" clId="{09AD3D4F-9F2B-4CE9-B4A1-0836AAC2F898}" dt="2023-06-06T09:01:41.209" v="5267"/>
          <ac:spMkLst>
            <pc:docMk/>
            <pc:sldMk cId="3300665292" sldId="476"/>
            <ac:spMk id="6" creationId="{FE82B51E-8D27-7186-5275-B4C1B2906489}"/>
          </ac:spMkLst>
        </pc:spChg>
        <pc:spChg chg="add mod">
          <ac:chgData name="Luca Vazzola" userId="49f5fb14-4caf-42ae-aaab-d459c30725e4" providerId="ADAL" clId="{09AD3D4F-9F2B-4CE9-B4A1-0836AAC2F898}" dt="2023-06-02T09:58:56.604" v="1072" actId="1076"/>
          <ac:spMkLst>
            <pc:docMk/>
            <pc:sldMk cId="3300665292" sldId="476"/>
            <ac:spMk id="7" creationId="{CA240A2E-6144-9213-924C-222D2D95BEBF}"/>
          </ac:spMkLst>
        </pc:spChg>
        <pc:spChg chg="add mod">
          <ac:chgData name="Luca Vazzola" userId="49f5fb14-4caf-42ae-aaab-d459c30725e4" providerId="ADAL" clId="{09AD3D4F-9F2B-4CE9-B4A1-0836AAC2F898}" dt="2023-06-02T10:11:53.189" v="1212" actId="113"/>
          <ac:spMkLst>
            <pc:docMk/>
            <pc:sldMk cId="3300665292" sldId="476"/>
            <ac:spMk id="8" creationId="{7185EA81-BCDC-81F0-5273-6244B86EA4B8}"/>
          </ac:spMkLst>
        </pc:spChg>
        <pc:spChg chg="add mod">
          <ac:chgData name="Luca Vazzola" userId="49f5fb14-4caf-42ae-aaab-d459c30725e4" providerId="ADAL" clId="{09AD3D4F-9F2B-4CE9-B4A1-0836AAC2F898}" dt="2023-06-03T08:48:13.596" v="1620" actId="20577"/>
          <ac:spMkLst>
            <pc:docMk/>
            <pc:sldMk cId="3300665292" sldId="476"/>
            <ac:spMk id="9" creationId="{1F758D75-1A5C-F7E1-E6B1-579FC2D4089F}"/>
          </ac:spMkLst>
        </pc:spChg>
        <pc:spChg chg="add del mod">
          <ac:chgData name="Luca Vazzola" userId="49f5fb14-4caf-42ae-aaab-d459c30725e4" providerId="ADAL" clId="{09AD3D4F-9F2B-4CE9-B4A1-0836AAC2F898}" dt="2023-06-02T09:59:31.565" v="1076"/>
          <ac:spMkLst>
            <pc:docMk/>
            <pc:sldMk cId="3300665292" sldId="476"/>
            <ac:spMk id="18" creationId="{E1E26129-2AB7-B522-1614-100342AACBC2}"/>
          </ac:spMkLst>
        </pc:spChg>
        <pc:spChg chg="add del mod">
          <ac:chgData name="Luca Vazzola" userId="49f5fb14-4caf-42ae-aaab-d459c30725e4" providerId="ADAL" clId="{09AD3D4F-9F2B-4CE9-B4A1-0836AAC2F898}" dt="2023-06-02T10:00:14.871" v="1092" actId="767"/>
          <ac:spMkLst>
            <pc:docMk/>
            <pc:sldMk cId="3300665292" sldId="476"/>
            <ac:spMk id="19" creationId="{E40F656A-A580-C9DC-8AD8-17C35DB9DE2D}"/>
          </ac:spMkLst>
        </pc:spChg>
        <pc:spChg chg="add mod">
          <ac:chgData name="Luca Vazzola" userId="49f5fb14-4caf-42ae-aaab-d459c30725e4" providerId="ADAL" clId="{09AD3D4F-9F2B-4CE9-B4A1-0836AAC2F898}" dt="2023-06-03T18:27:48.536" v="3908" actId="14100"/>
          <ac:spMkLst>
            <pc:docMk/>
            <pc:sldMk cId="3300665292" sldId="476"/>
            <ac:spMk id="20" creationId="{84C0BDEC-9C95-196D-8C3F-8D614A43FAF3}"/>
          </ac:spMkLst>
        </pc:spChg>
        <pc:graphicFrameChg chg="add del mod modGraphic">
          <ac:chgData name="Luca Vazzola" userId="49f5fb14-4caf-42ae-aaab-d459c30725e4" providerId="ADAL" clId="{09AD3D4F-9F2B-4CE9-B4A1-0836AAC2F898}" dt="2023-06-02T09:33:30.727" v="730" actId="478"/>
          <ac:graphicFrameMkLst>
            <pc:docMk/>
            <pc:sldMk cId="3300665292" sldId="476"/>
            <ac:graphicFrameMk id="4" creationId="{F7A1293D-AC85-8D74-FC26-E087C9994B2C}"/>
          </ac:graphicFrameMkLst>
        </pc:graphicFrameChg>
        <pc:picChg chg="add del mod">
          <ac:chgData name="Luca Vazzola" userId="49f5fb14-4caf-42ae-aaab-d459c30725e4" providerId="ADAL" clId="{09AD3D4F-9F2B-4CE9-B4A1-0836AAC2F898}" dt="2023-06-02T10:16:36.632" v="1223" actId="478"/>
          <ac:picMkLst>
            <pc:docMk/>
            <pc:sldMk cId="3300665292" sldId="476"/>
            <ac:picMk id="26" creationId="{153A1A18-7CC5-DA7E-2000-1FE12E71F678}"/>
          </ac:picMkLst>
        </pc:picChg>
        <pc:picChg chg="add mod">
          <ac:chgData name="Luca Vazzola" userId="49f5fb14-4caf-42ae-aaab-d459c30725e4" providerId="ADAL" clId="{09AD3D4F-9F2B-4CE9-B4A1-0836AAC2F898}" dt="2023-06-02T10:17:34.186" v="1228" actId="1076"/>
          <ac:picMkLst>
            <pc:docMk/>
            <pc:sldMk cId="3300665292" sldId="476"/>
            <ac:picMk id="28" creationId="{28D75A96-C414-1216-B24C-1FC096E84A17}"/>
          </ac:picMkLst>
        </pc:pic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1" creationId="{34CA4026-C129-24E0-0141-8633BAD64A86}"/>
          </ac:cxnSpMkLst>
        </pc:cxnChg>
        <pc:cxnChg chg="add del">
          <ac:chgData name="Luca Vazzola" userId="49f5fb14-4caf-42ae-aaab-d459c30725e4" providerId="ADAL" clId="{09AD3D4F-9F2B-4CE9-B4A1-0836AAC2F898}" dt="2023-06-02T09:56:29.131" v="1065" actId="11529"/>
          <ac:cxnSpMkLst>
            <pc:docMk/>
            <pc:sldMk cId="3300665292" sldId="476"/>
            <ac:cxnSpMk id="13" creationId="{CF3E535F-2EA0-FE83-5A7B-8F078BE9FA50}"/>
          </ac:cxnSpMkLst>
        </pc:cxnChg>
        <pc:cxnChg chg="add mod">
          <ac:chgData name="Luca Vazzola" userId="49f5fb14-4caf-42ae-aaab-d459c30725e4" providerId="ADAL" clId="{09AD3D4F-9F2B-4CE9-B4A1-0836AAC2F898}" dt="2023-06-02T10:06:42.497" v="1171" actId="14100"/>
          <ac:cxnSpMkLst>
            <pc:docMk/>
            <pc:sldMk cId="3300665292" sldId="476"/>
            <ac:cxnSpMk id="15" creationId="{B6C205F1-B1BD-2704-C3AF-4B191127476C}"/>
          </ac:cxnSpMkLst>
        </pc:cxn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7" creationId="{1864C5D6-86DC-083C-DA8D-680DA9860C45}"/>
          </ac:cxnSpMkLst>
        </pc:cxnChg>
        <pc:cxnChg chg="add del">
          <ac:chgData name="Luca Vazzola" userId="49f5fb14-4caf-42ae-aaab-d459c30725e4" providerId="ADAL" clId="{09AD3D4F-9F2B-4CE9-B4A1-0836AAC2F898}" dt="2023-06-02T10:09:38.364" v="1173" actId="478"/>
          <ac:cxnSpMkLst>
            <pc:docMk/>
            <pc:sldMk cId="3300665292" sldId="476"/>
            <ac:cxnSpMk id="24" creationId="{AD0CF35B-3AFD-E24C-7F5C-F508CD41095F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35.025" v="5241"/>
        <pc:sldMkLst>
          <pc:docMk/>
          <pc:sldMk cId="2876501259" sldId="477"/>
        </pc:sldMkLst>
        <pc:spChg chg="add del mod">
          <ac:chgData name="Luca Vazzola" userId="49f5fb14-4caf-42ae-aaab-d459c30725e4" providerId="ADAL" clId="{09AD3D4F-9F2B-4CE9-B4A1-0836AAC2F898}" dt="2023-06-06T09:00:34.730" v="5240" actId="478"/>
          <ac:spMkLst>
            <pc:docMk/>
            <pc:sldMk cId="2876501259" sldId="477"/>
            <ac:spMk id="2" creationId="{9BCDC4D4-F551-46D1-2F04-5BF3548486DD}"/>
          </ac:spMkLst>
        </pc:spChg>
        <pc:spChg chg="mod">
          <ac:chgData name="Luca Vazzola" userId="49f5fb14-4caf-42ae-aaab-d459c30725e4" providerId="ADAL" clId="{09AD3D4F-9F2B-4CE9-B4A1-0836AAC2F898}" dt="2023-06-06T08:45:57.573" v="5093" actId="12"/>
          <ac:spMkLst>
            <pc:docMk/>
            <pc:sldMk cId="2876501259" sldId="477"/>
            <ac:spMk id="6" creationId="{7750F8E6-E1D0-2F1E-5101-EBB04E2AA41D}"/>
          </ac:spMkLst>
        </pc:spChg>
        <pc:spChg chg="add mod">
          <ac:chgData name="Luca Vazzola" userId="49f5fb14-4caf-42ae-aaab-d459c30725e4" providerId="ADAL" clId="{09AD3D4F-9F2B-4CE9-B4A1-0836AAC2F898}" dt="2023-06-06T09:00:35.025" v="5241"/>
          <ac:spMkLst>
            <pc:docMk/>
            <pc:sldMk cId="2876501259" sldId="477"/>
            <ac:spMk id="7" creationId="{5ACCCD99-7387-BB30-CAFA-CE16C4932332}"/>
          </ac:spMkLst>
        </pc:spChg>
        <pc:spChg chg="mod">
          <ac:chgData name="Luca Vazzola" userId="49f5fb14-4caf-42ae-aaab-d459c30725e4" providerId="ADAL" clId="{09AD3D4F-9F2B-4CE9-B4A1-0836AAC2F898}" dt="2023-06-06T08:46:01.271" v="5094" actId="12"/>
          <ac:spMkLst>
            <pc:docMk/>
            <pc:sldMk cId="2876501259" sldId="477"/>
            <ac:spMk id="8" creationId="{F7111AB7-1522-D29B-BDAD-3EE22FAF7A20}"/>
          </ac:spMkLst>
        </pc:spChg>
        <pc:spChg chg="del">
          <ac:chgData name="Luca Vazzola" userId="49f5fb14-4caf-42ae-aaab-d459c30725e4" providerId="ADAL" clId="{09AD3D4F-9F2B-4CE9-B4A1-0836AAC2F898}" dt="2023-06-06T08:21:15.690" v="4915" actId="478"/>
          <ac:spMkLst>
            <pc:docMk/>
            <pc:sldMk cId="2876501259" sldId="477"/>
            <ac:spMk id="18" creationId="{FB546B0B-C7A3-35F3-C551-7576D38B910A}"/>
          </ac:spMkLst>
        </pc:spChg>
        <pc:picChg chg="mod">
          <ac:chgData name="Luca Vazzola" userId="49f5fb14-4caf-42ae-aaab-d459c30725e4" providerId="ADAL" clId="{09AD3D4F-9F2B-4CE9-B4A1-0836AAC2F898}" dt="2023-06-06T08:46:05.332" v="5095" actId="1076"/>
          <ac:picMkLst>
            <pc:docMk/>
            <pc:sldMk cId="2876501259" sldId="477"/>
            <ac:picMk id="3" creationId="{7B8E021F-56C3-8983-C09E-94D5C3F7F2CA}"/>
          </ac:picMkLst>
        </pc:picChg>
      </pc:sldChg>
      <pc:sldChg chg="new">
        <pc:chgData name="Luca Vazzola" userId="49f5fb14-4caf-42ae-aaab-d459c30725e4" providerId="ADAL" clId="{09AD3D4F-9F2B-4CE9-B4A1-0836AAC2F898}" dt="2023-06-02T10:19:38.434" v="1229" actId="680"/>
        <pc:sldMkLst>
          <pc:docMk/>
          <pc:sldMk cId="3992643007" sldId="477"/>
        </pc:sldMkLst>
      </pc:sldChg>
      <pc:sldChg chg="addSp delSp modSp mod">
        <pc:chgData name="Luca Vazzola" userId="49f5fb14-4caf-42ae-aaab-d459c30725e4" providerId="ADAL" clId="{09AD3D4F-9F2B-4CE9-B4A1-0836AAC2F898}" dt="2023-06-06T09:00:44.079" v="5245"/>
        <pc:sldMkLst>
          <pc:docMk/>
          <pc:sldMk cId="2914190345" sldId="478"/>
        </pc:sldMkLst>
        <pc:spChg chg="add del mod">
          <ac:chgData name="Luca Vazzola" userId="49f5fb14-4caf-42ae-aaab-d459c30725e4" providerId="ADAL" clId="{09AD3D4F-9F2B-4CE9-B4A1-0836AAC2F898}" dt="2023-06-06T08:21:29.829" v="4919"/>
          <ac:spMkLst>
            <pc:docMk/>
            <pc:sldMk cId="2914190345" sldId="478"/>
            <ac:spMk id="2" creationId="{73F3AB3B-6C11-976C-2E15-91EDF36D78C1}"/>
          </ac:spMkLst>
        </pc:spChg>
        <pc:spChg chg="add del mod">
          <ac:chgData name="Luca Vazzola" userId="49f5fb14-4caf-42ae-aaab-d459c30725e4" providerId="ADAL" clId="{09AD3D4F-9F2B-4CE9-B4A1-0836AAC2F898}" dt="2023-06-06T09:00:43.782" v="5244" actId="478"/>
          <ac:spMkLst>
            <pc:docMk/>
            <pc:sldMk cId="2914190345" sldId="478"/>
            <ac:spMk id="3" creationId="{0BDF53E6-717A-4BBE-CE77-F60A5E6C3416}"/>
          </ac:spMkLst>
        </pc:spChg>
        <pc:spChg chg="add mod">
          <ac:chgData name="Luca Vazzola" userId="49f5fb14-4caf-42ae-aaab-d459c30725e4" providerId="ADAL" clId="{09AD3D4F-9F2B-4CE9-B4A1-0836AAC2F898}" dt="2023-06-06T09:00:44.079" v="5245"/>
          <ac:spMkLst>
            <pc:docMk/>
            <pc:sldMk cId="2914190345" sldId="478"/>
            <ac:spMk id="6" creationId="{567526BA-AC34-746A-A4CD-582999C0D913}"/>
          </ac:spMkLst>
        </pc:spChg>
        <pc:spChg chg="del">
          <ac:chgData name="Luca Vazzola" userId="49f5fb14-4caf-42ae-aaab-d459c30725e4" providerId="ADAL" clId="{09AD3D4F-9F2B-4CE9-B4A1-0836AAC2F898}" dt="2023-06-06T08:21:31.087" v="4920" actId="478"/>
          <ac:spMkLst>
            <pc:docMk/>
            <pc:sldMk cId="2914190345" sldId="478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4T08:34:27.174" v="4108" actId="20577"/>
          <ac:graphicFrameMkLst>
            <pc:docMk/>
            <pc:sldMk cId="2914190345" sldId="478"/>
            <ac:graphicFrameMk id="5" creationId="{41CFD281-2D7B-FC21-4224-B81957F94215}"/>
          </ac:graphicFrameMkLst>
        </pc:graphicFrameChg>
      </pc:sldChg>
      <pc:sldChg chg="addSp delSp modSp mod ord">
        <pc:chgData name="Luca Vazzola" userId="49f5fb14-4caf-42ae-aaab-d459c30725e4" providerId="ADAL" clId="{09AD3D4F-9F2B-4CE9-B4A1-0836AAC2F898}" dt="2023-06-06T09:32:16.581" v="5405" actId="113"/>
        <pc:sldMkLst>
          <pc:docMk/>
          <pc:sldMk cId="3992643007" sldId="479"/>
        </pc:sldMkLst>
        <pc:spChg chg="mod">
          <ac:chgData name="Luca Vazzola" userId="49f5fb14-4caf-42ae-aaab-d459c30725e4" providerId="ADAL" clId="{09AD3D4F-9F2B-4CE9-B4A1-0836AAC2F898}" dt="2023-06-02T10:28:02.942" v="1331" actId="20577"/>
          <ac:spMkLst>
            <pc:docMk/>
            <pc:sldMk cId="3992643007" sldId="479"/>
            <ac:spMk id="2" creationId="{5A2A29A2-0FE9-2993-5DB0-7FB7D18B38B7}"/>
          </ac:spMkLst>
        </pc:spChg>
        <pc:spChg chg="del mod">
          <ac:chgData name="Luca Vazzola" userId="49f5fb14-4caf-42ae-aaab-d459c30725e4" providerId="ADAL" clId="{09AD3D4F-9F2B-4CE9-B4A1-0836AAC2F898}" dt="2023-06-02T10:22:34.731" v="1234"/>
          <ac:spMkLst>
            <pc:docMk/>
            <pc:sldMk cId="3992643007" sldId="479"/>
            <ac:spMk id="3" creationId="{AB61CE9A-FE37-E1CE-1446-3E542558A6DE}"/>
          </ac:spMkLst>
        </pc:spChg>
        <pc:spChg chg="add del mod">
          <ac:chgData name="Luca Vazzola" userId="49f5fb14-4caf-42ae-aaab-d459c30725e4" providerId="ADAL" clId="{09AD3D4F-9F2B-4CE9-B4A1-0836AAC2F898}" dt="2023-06-06T09:01:54.420" v="5272" actId="478"/>
          <ac:spMkLst>
            <pc:docMk/>
            <pc:sldMk cId="3992643007" sldId="479"/>
            <ac:spMk id="3" creationId="{E1147980-B3B6-D7ED-00BD-F720920270C1}"/>
          </ac:spMkLst>
        </pc:spChg>
        <pc:spChg chg="add mod">
          <ac:chgData name="Luca Vazzola" userId="49f5fb14-4caf-42ae-aaab-d459c30725e4" providerId="ADAL" clId="{09AD3D4F-9F2B-4CE9-B4A1-0836AAC2F898}" dt="2023-06-06T09:01:54.751" v="5273"/>
          <ac:spMkLst>
            <pc:docMk/>
            <pc:sldMk cId="3992643007" sldId="479"/>
            <ac:spMk id="4" creationId="{92D8F83A-9D92-3E32-2CEB-B57C52DC857F}"/>
          </ac:spMkLst>
        </pc:spChg>
        <pc:spChg chg="add mod">
          <ac:chgData name="Luca Vazzola" userId="49f5fb14-4caf-42ae-aaab-d459c30725e4" providerId="ADAL" clId="{09AD3D4F-9F2B-4CE9-B4A1-0836AAC2F898}" dt="2023-06-06T09:32:13.393" v="5404" actId="113"/>
          <ac:spMkLst>
            <pc:docMk/>
            <pc:sldMk cId="3992643007" sldId="479"/>
            <ac:spMk id="7" creationId="{21163B36-19CC-D61C-8A3D-E67F52FFC139}"/>
          </ac:spMkLst>
        </pc:spChg>
        <pc:spChg chg="add mod">
          <ac:chgData name="Luca Vazzola" userId="49f5fb14-4caf-42ae-aaab-d459c30725e4" providerId="ADAL" clId="{09AD3D4F-9F2B-4CE9-B4A1-0836AAC2F898}" dt="2023-06-06T09:32:16.581" v="5405" actId="113"/>
          <ac:spMkLst>
            <pc:docMk/>
            <pc:sldMk cId="3992643007" sldId="479"/>
            <ac:spMk id="8" creationId="{FE52126B-4EFF-3863-6454-802940298932}"/>
          </ac:spMkLst>
        </pc:spChg>
        <pc:spChg chg="add del mod">
          <ac:chgData name="Luca Vazzola" userId="49f5fb14-4caf-42ae-aaab-d459c30725e4" providerId="ADAL" clId="{09AD3D4F-9F2B-4CE9-B4A1-0836AAC2F898}" dt="2023-06-02T10:29:25.127" v="1335" actId="478"/>
          <ac:spMkLst>
            <pc:docMk/>
            <pc:sldMk cId="3992643007" sldId="479"/>
            <ac:spMk id="9" creationId="{09C591DD-C3AD-7EDD-803A-CAD7B9A1E3B8}"/>
          </ac:spMkLst>
        </pc:spChg>
        <pc:spChg chg="add del mod">
          <ac:chgData name="Luca Vazzola" userId="49f5fb14-4caf-42ae-aaab-d459c30725e4" providerId="ADAL" clId="{09AD3D4F-9F2B-4CE9-B4A1-0836AAC2F898}" dt="2023-06-02T10:30:35.352" v="1353" actId="478"/>
          <ac:spMkLst>
            <pc:docMk/>
            <pc:sldMk cId="3992643007" sldId="479"/>
            <ac:spMk id="13" creationId="{F76923E3-64DC-D33B-C0AE-E669BF166EB0}"/>
          </ac:spMkLst>
        </pc:spChg>
        <pc:picChg chg="add del mod">
          <ac:chgData name="Luca Vazzola" userId="49f5fb14-4caf-42ae-aaab-d459c30725e4" providerId="ADAL" clId="{09AD3D4F-9F2B-4CE9-B4A1-0836AAC2F898}" dt="2023-06-02T10:30:26.681" v="1351" actId="478"/>
          <ac:picMkLst>
            <pc:docMk/>
            <pc:sldMk cId="3992643007" sldId="479"/>
            <ac:picMk id="6" creationId="{755EC070-E21D-7743-3440-7BA20443D67F}"/>
          </ac:picMkLst>
        </pc:picChg>
        <pc:picChg chg="add mod">
          <ac:chgData name="Luca Vazzola" userId="49f5fb14-4caf-42ae-aaab-d459c30725e4" providerId="ADAL" clId="{09AD3D4F-9F2B-4CE9-B4A1-0836AAC2F898}" dt="2023-06-03T18:37:44.117" v="3946" actId="1038"/>
          <ac:picMkLst>
            <pc:docMk/>
            <pc:sldMk cId="3992643007" sldId="479"/>
            <ac:picMk id="11" creationId="{279AA82D-071F-7BE6-B007-B52A00D0A840}"/>
          </ac:picMkLst>
        </pc:picChg>
        <pc:picChg chg="add mod">
          <ac:chgData name="Luca Vazzola" userId="49f5fb14-4caf-42ae-aaab-d459c30725e4" providerId="ADAL" clId="{09AD3D4F-9F2B-4CE9-B4A1-0836AAC2F898}" dt="2023-06-03T18:37:46.279" v="3948" actId="1038"/>
          <ac:picMkLst>
            <pc:docMk/>
            <pc:sldMk cId="3992643007" sldId="479"/>
            <ac:picMk id="15" creationId="{EF515E9C-0B51-8B3D-B073-02B6DB7F01BB}"/>
          </ac:picMkLst>
        </pc:picChg>
        <pc:picChg chg="add mod">
          <ac:chgData name="Luca Vazzola" userId="49f5fb14-4caf-42ae-aaab-d459c30725e4" providerId="ADAL" clId="{09AD3D4F-9F2B-4CE9-B4A1-0836AAC2F898}" dt="2023-06-03T18:37:39.010" v="3942" actId="1038"/>
          <ac:picMkLst>
            <pc:docMk/>
            <pc:sldMk cId="3992643007" sldId="479"/>
            <ac:picMk id="17" creationId="{5B65C42F-DE58-8174-FCD1-5AB96CDD02C5}"/>
          </ac:picMkLst>
        </pc:picChg>
        <pc:picChg chg="add mod">
          <ac:chgData name="Luca Vazzola" userId="49f5fb14-4caf-42ae-aaab-d459c30725e4" providerId="ADAL" clId="{09AD3D4F-9F2B-4CE9-B4A1-0836AAC2F898}" dt="2023-06-03T18:37:41.149" v="3944" actId="1038"/>
          <ac:picMkLst>
            <pc:docMk/>
            <pc:sldMk cId="3992643007" sldId="479"/>
            <ac:picMk id="19" creationId="{8718397E-8DA0-508A-CC38-B64E8BF8FDF5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07.319" v="5276"/>
        <pc:sldMkLst>
          <pc:docMk/>
          <pc:sldMk cId="1209208944" sldId="480"/>
        </pc:sldMkLst>
        <pc:spChg chg="add del mod">
          <ac:chgData name="Luca Vazzola" userId="49f5fb14-4caf-42ae-aaab-d459c30725e4" providerId="ADAL" clId="{09AD3D4F-9F2B-4CE9-B4A1-0836AAC2F898}" dt="2023-06-06T09:02:07.097" v="5275" actId="478"/>
          <ac:spMkLst>
            <pc:docMk/>
            <pc:sldMk cId="1209208944" sldId="480"/>
            <ac:spMk id="2" creationId="{BCCE8C5E-A4D0-1F23-7F55-74767A4EF280}"/>
          </ac:spMkLst>
        </pc:spChg>
        <pc:spChg chg="add mod">
          <ac:chgData name="Luca Vazzola" userId="49f5fb14-4caf-42ae-aaab-d459c30725e4" providerId="ADAL" clId="{09AD3D4F-9F2B-4CE9-B4A1-0836AAC2F898}" dt="2023-06-06T09:02:07.319" v="5276"/>
          <ac:spMkLst>
            <pc:docMk/>
            <pc:sldMk cId="1209208944" sldId="480"/>
            <ac:spMk id="3" creationId="{3575770F-F549-F7EF-E589-D1A9EAFC5CDB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3" creationId="{41133D31-D947-913C-EC5A-AFD8D1A275E8}"/>
          </ac:spMkLst>
        </pc:spChg>
        <pc:spChg chg="mod">
          <ac:chgData name="Luca Vazzola" userId="49f5fb14-4caf-42ae-aaab-d459c30725e4" providerId="ADAL" clId="{09AD3D4F-9F2B-4CE9-B4A1-0836AAC2F898}" dt="2023-06-03T08:42:38.426" v="1561" actId="20577"/>
          <ac:spMkLst>
            <pc:docMk/>
            <pc:sldMk cId="1209208944" sldId="48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5" creationId="{7B812EE1-D6CA-E6B9-220E-783328432AA0}"/>
          </ac:spMkLst>
        </pc:spChg>
        <pc:spChg chg="del mod">
          <ac:chgData name="Luca Vazzola" userId="49f5fb14-4caf-42ae-aaab-d459c30725e4" providerId="ADAL" clId="{09AD3D4F-9F2B-4CE9-B4A1-0836AAC2F898}" dt="2023-06-03T13:59:36.690" v="2706"/>
          <ac:spMkLst>
            <pc:docMk/>
            <pc:sldMk cId="1209208944" sldId="480"/>
            <ac:spMk id="18" creationId="{FB546B0B-C7A3-35F3-C551-7576D38B910A}"/>
          </ac:spMkLst>
        </pc:spChg>
        <pc:grpChg chg="add del mod">
          <ac:chgData name="Luca Vazzola" userId="49f5fb14-4caf-42ae-aaab-d459c30725e4" providerId="ADAL" clId="{09AD3D4F-9F2B-4CE9-B4A1-0836AAC2F898}" dt="2023-06-03T08:38:16.714" v="1455" actId="478"/>
          <ac:grpSpMkLst>
            <pc:docMk/>
            <pc:sldMk cId="1209208944" sldId="480"/>
            <ac:grpSpMk id="2" creationId="{31A9E522-FB10-6E3E-3D54-E87111EA8451}"/>
          </ac:grpSpMkLst>
        </pc:grpChg>
        <pc:graphicFrameChg chg="add mod">
          <ac:chgData name="Luca Vazzola" userId="49f5fb14-4caf-42ae-aaab-d459c30725e4" providerId="ADAL" clId="{09AD3D4F-9F2B-4CE9-B4A1-0836AAC2F898}" dt="2023-06-04T08:43:25.159" v="4129" actId="20577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6T06:59:22.835" v="4426" actId="20577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addSp delSp modSp new mod">
        <pc:chgData name="Luca Vazzola" userId="49f5fb14-4caf-42ae-aaab-d459c30725e4" providerId="ADAL" clId="{09AD3D4F-9F2B-4CE9-B4A1-0836AAC2F898}" dt="2023-06-06T09:02:11.393" v="5278"/>
        <pc:sldMkLst>
          <pc:docMk/>
          <pc:sldMk cId="3759846891" sldId="481"/>
        </pc:sldMkLst>
        <pc:spChg chg="mod">
          <ac:chgData name="Luca Vazzola" userId="49f5fb14-4caf-42ae-aaab-d459c30725e4" providerId="ADAL" clId="{09AD3D4F-9F2B-4CE9-B4A1-0836AAC2F898}" dt="2023-06-03T09:21:25.072" v="2002" actId="20577"/>
          <ac:spMkLst>
            <pc:docMk/>
            <pc:sldMk cId="3759846891" sldId="481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09:32:51.002" v="2060" actId="478"/>
          <ac:spMkLst>
            <pc:docMk/>
            <pc:sldMk cId="3759846891" sldId="481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7:00:33.326" v="4439" actId="478"/>
          <ac:spMkLst>
            <pc:docMk/>
            <pc:sldMk cId="3759846891" sldId="481"/>
            <ac:spMk id="4" creationId="{4F0036F8-82C0-0FC0-758B-8D0E57D37E70}"/>
          </ac:spMkLst>
        </pc:spChg>
        <pc:spChg chg="add del mod">
          <ac:chgData name="Luca Vazzola" userId="49f5fb14-4caf-42ae-aaab-d459c30725e4" providerId="ADAL" clId="{09AD3D4F-9F2B-4CE9-B4A1-0836AAC2F898}" dt="2023-06-03T09:32:52.899" v="2061"/>
          <ac:spMkLst>
            <pc:docMk/>
            <pc:sldMk cId="3759846891" sldId="481"/>
            <ac:spMk id="5" creationId="{94640FD5-355B-FCAB-B41E-A3168E78E483}"/>
          </ac:spMkLst>
        </pc:spChg>
        <pc:spChg chg="add mod">
          <ac:chgData name="Luca Vazzola" userId="49f5fb14-4caf-42ae-aaab-d459c30725e4" providerId="ADAL" clId="{09AD3D4F-9F2B-4CE9-B4A1-0836AAC2F898}" dt="2023-06-06T07:08:01.331" v="4502" actId="1076"/>
          <ac:spMkLst>
            <pc:docMk/>
            <pc:sldMk cId="3759846891" sldId="481"/>
            <ac:spMk id="6" creationId="{55EB1469-03FD-09FF-4180-3F6D313569E7}"/>
          </ac:spMkLst>
        </pc:spChg>
        <pc:spChg chg="add mod">
          <ac:chgData name="Luca Vazzola" userId="49f5fb14-4caf-42ae-aaab-d459c30725e4" providerId="ADAL" clId="{09AD3D4F-9F2B-4CE9-B4A1-0836AAC2F898}" dt="2023-06-06T07:07:57.949" v="4501" actId="1076"/>
          <ac:spMkLst>
            <pc:docMk/>
            <pc:sldMk cId="3759846891" sldId="481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7:01:42.358" v="4454" actId="1076"/>
          <ac:spMkLst>
            <pc:docMk/>
            <pc:sldMk cId="3759846891" sldId="48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11.215" v="5277" actId="478"/>
          <ac:spMkLst>
            <pc:docMk/>
            <pc:sldMk cId="3759846891" sldId="481"/>
            <ac:spMk id="16" creationId="{69004427-6276-9921-CABA-8804AB2E0590}"/>
          </ac:spMkLst>
        </pc:spChg>
        <pc:spChg chg="add mod">
          <ac:chgData name="Luca Vazzola" userId="49f5fb14-4caf-42ae-aaab-d459c30725e4" providerId="ADAL" clId="{09AD3D4F-9F2B-4CE9-B4A1-0836AAC2F898}" dt="2023-06-06T09:02:11.393" v="5278"/>
          <ac:spMkLst>
            <pc:docMk/>
            <pc:sldMk cId="3759846891" sldId="481"/>
            <ac:spMk id="17" creationId="{BF79953F-32B3-D47A-79CE-4EB37A7160A1}"/>
          </ac:spMkLst>
        </pc:spChg>
        <pc:picChg chg="add del mod">
          <ac:chgData name="Luca Vazzola" userId="49f5fb14-4caf-42ae-aaab-d459c30725e4" providerId="ADAL" clId="{09AD3D4F-9F2B-4CE9-B4A1-0836AAC2F898}" dt="2023-06-06T07:00:43.594" v="4443" actId="22"/>
          <ac:picMkLst>
            <pc:docMk/>
            <pc:sldMk cId="3759846891" sldId="481"/>
            <ac:picMk id="9" creationId="{4F3616BE-0FAC-C3A0-6E83-58E7BAA52612}"/>
          </ac:picMkLst>
        </pc:picChg>
        <pc:picChg chg="add del mod modCrop">
          <ac:chgData name="Luca Vazzola" userId="49f5fb14-4caf-42ae-aaab-d459c30725e4" providerId="ADAL" clId="{09AD3D4F-9F2B-4CE9-B4A1-0836AAC2F898}" dt="2023-06-06T07:03:39.775" v="4457" actId="478"/>
          <ac:picMkLst>
            <pc:docMk/>
            <pc:sldMk cId="3759846891" sldId="481"/>
            <ac:picMk id="11" creationId="{3DEE447E-8902-C6F4-0F81-3207B1A2D9B9}"/>
          </ac:picMkLst>
        </pc:picChg>
        <pc:picChg chg="add del mod modCrop">
          <ac:chgData name="Luca Vazzola" userId="49f5fb14-4caf-42ae-aaab-d459c30725e4" providerId="ADAL" clId="{09AD3D4F-9F2B-4CE9-B4A1-0836AAC2F898}" dt="2023-06-06T07:06:29.653" v="4487" actId="478"/>
          <ac:picMkLst>
            <pc:docMk/>
            <pc:sldMk cId="3759846891" sldId="481"/>
            <ac:picMk id="12" creationId="{DB970C67-DC29-E93C-F38E-A850BC95F4E8}"/>
          </ac:picMkLst>
        </pc:picChg>
        <pc:picChg chg="add mod modCrop">
          <ac:chgData name="Luca Vazzola" userId="49f5fb14-4caf-42ae-aaab-d459c30725e4" providerId="ADAL" clId="{09AD3D4F-9F2B-4CE9-B4A1-0836AAC2F898}" dt="2023-06-06T07:08:26.409" v="4507" actId="1036"/>
          <ac:picMkLst>
            <pc:docMk/>
            <pc:sldMk cId="3759846891" sldId="481"/>
            <ac:picMk id="13" creationId="{D7EB415D-5048-03B2-EC07-1A03FC20278B}"/>
          </ac:picMkLst>
        </pc:picChg>
        <pc:picChg chg="add mod modCrop">
          <ac:chgData name="Luca Vazzola" userId="49f5fb14-4caf-42ae-aaab-d459c30725e4" providerId="ADAL" clId="{09AD3D4F-9F2B-4CE9-B4A1-0836AAC2F898}" dt="2023-06-06T07:08:16.080" v="4503" actId="14100"/>
          <ac:picMkLst>
            <pc:docMk/>
            <pc:sldMk cId="3759846891" sldId="481"/>
            <ac:picMk id="15" creationId="{0D909A5E-4020-7E39-E0A6-EFF86788FFD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10.762" v="5397" actId="1076"/>
        <pc:sldMkLst>
          <pc:docMk/>
          <pc:sldMk cId="2745428699" sldId="482"/>
        </pc:sldMkLst>
        <pc:spChg chg="mod">
          <ac:chgData name="Luca Vazzola" userId="49f5fb14-4caf-42ae-aaab-d459c30725e4" providerId="ADAL" clId="{09AD3D4F-9F2B-4CE9-B4A1-0836AAC2F898}" dt="2023-06-03T09:03:29.250" v="1777" actId="20577"/>
          <ac:spMkLst>
            <pc:docMk/>
            <pc:sldMk cId="2745428699" sldId="482"/>
            <ac:spMk id="2" creationId="{6ABFFA6F-5776-3EA3-8277-C2EAFB684A52}"/>
          </ac:spMkLst>
        </pc:spChg>
        <pc:spChg chg="add del mod">
          <ac:chgData name="Luca Vazzola" userId="49f5fb14-4caf-42ae-aaab-d459c30725e4" providerId="ADAL" clId="{09AD3D4F-9F2B-4CE9-B4A1-0836AAC2F898}" dt="2023-06-06T09:01:45.775" v="5268" actId="478"/>
          <ac:spMkLst>
            <pc:docMk/>
            <pc:sldMk cId="2745428699" sldId="482"/>
            <ac:spMk id="3" creationId="{0BB3DC88-C74D-5988-F39E-707A006B3660}"/>
          </ac:spMkLst>
        </pc:spChg>
        <pc:spChg chg="del mod">
          <ac:chgData name="Luca Vazzola" userId="49f5fb14-4caf-42ae-aaab-d459c30725e4" providerId="ADAL" clId="{09AD3D4F-9F2B-4CE9-B4A1-0836AAC2F898}" dt="2023-06-03T08:52:27.233" v="1717"/>
          <ac:spMkLst>
            <pc:docMk/>
            <pc:sldMk cId="2745428699" sldId="482"/>
            <ac:spMk id="3" creationId="{633D8063-4330-EBB9-5F3B-9BFE0E8A5020}"/>
          </ac:spMkLst>
        </pc:spChg>
        <pc:spChg chg="add mod">
          <ac:chgData name="Luca Vazzola" userId="49f5fb14-4caf-42ae-aaab-d459c30725e4" providerId="ADAL" clId="{09AD3D4F-9F2B-4CE9-B4A1-0836AAC2F898}" dt="2023-06-06T09:01:46.128" v="5269"/>
          <ac:spMkLst>
            <pc:docMk/>
            <pc:sldMk cId="2745428699" sldId="482"/>
            <ac:spMk id="5" creationId="{6BFE90A0-AF4C-0956-66BF-2827E3E66781}"/>
          </ac:spMkLst>
        </pc:spChg>
        <pc:spChg chg="add mod">
          <ac:chgData name="Luca Vazzola" userId="49f5fb14-4caf-42ae-aaab-d459c30725e4" providerId="ADAL" clId="{09AD3D4F-9F2B-4CE9-B4A1-0836AAC2F898}" dt="2023-06-03T18:36:24.848" v="3936" actId="20577"/>
          <ac:spMkLst>
            <pc:docMk/>
            <pc:sldMk cId="2745428699" sldId="482"/>
            <ac:spMk id="7" creationId="{EB095B8A-568D-62F8-FE08-5911F99FBAFD}"/>
          </ac:spMkLst>
        </pc:spChg>
        <pc:spChg chg="add mod">
          <ac:chgData name="Luca Vazzola" userId="49f5fb14-4caf-42ae-aaab-d459c30725e4" providerId="ADAL" clId="{09AD3D4F-9F2B-4CE9-B4A1-0836AAC2F898}" dt="2023-06-06T09:31:10.762" v="5397" actId="1076"/>
          <ac:spMkLst>
            <pc:docMk/>
            <pc:sldMk cId="2745428699" sldId="482"/>
            <ac:spMk id="8" creationId="{2EF7A583-2192-489E-5436-DF746995DA71}"/>
          </ac:spMkLst>
        </pc:spChg>
        <pc:spChg chg="add del mod">
          <ac:chgData name="Luca Vazzola" userId="49f5fb14-4caf-42ae-aaab-d459c30725e4" providerId="ADAL" clId="{09AD3D4F-9F2B-4CE9-B4A1-0836AAC2F898}" dt="2023-06-03T09:02:24.979" v="1761" actId="478"/>
          <ac:spMkLst>
            <pc:docMk/>
            <pc:sldMk cId="2745428699" sldId="482"/>
            <ac:spMk id="9" creationId="{42CCC301-B79B-45CE-BC3E-E7798274DF7F}"/>
          </ac:spMkLst>
        </pc:spChg>
        <pc:spChg chg="add mod">
          <ac:chgData name="Luca Vazzola" userId="49f5fb14-4caf-42ae-aaab-d459c30725e4" providerId="ADAL" clId="{09AD3D4F-9F2B-4CE9-B4A1-0836AAC2F898}" dt="2023-06-06T09:31:02.644" v="5396" actId="113"/>
          <ac:spMkLst>
            <pc:docMk/>
            <pc:sldMk cId="2745428699" sldId="482"/>
            <ac:spMk id="12" creationId="{A5EE391A-E8E1-AF4F-2AC4-E4E5E0C4A30A}"/>
          </ac:spMkLst>
        </pc:spChg>
        <pc:picChg chg="add mod">
          <ac:chgData name="Luca Vazzola" userId="49f5fb14-4caf-42ae-aaab-d459c30725e4" providerId="ADAL" clId="{09AD3D4F-9F2B-4CE9-B4A1-0836AAC2F898}" dt="2023-06-03T09:03:09.822" v="1770" actId="1076"/>
          <ac:picMkLst>
            <pc:docMk/>
            <pc:sldMk cId="2745428699" sldId="482"/>
            <ac:picMk id="4" creationId="{09AB9100-1F69-8DA8-8CCD-E0C45A4BDF2B}"/>
          </ac:picMkLst>
        </pc:picChg>
        <pc:picChg chg="add del mod">
          <ac:chgData name="Luca Vazzola" userId="49f5fb14-4caf-42ae-aaab-d459c30725e4" providerId="ADAL" clId="{09AD3D4F-9F2B-4CE9-B4A1-0836AAC2F898}" dt="2023-06-03T08:55:19.789" v="1730" actId="478"/>
          <ac:picMkLst>
            <pc:docMk/>
            <pc:sldMk cId="2745428699" sldId="482"/>
            <ac:picMk id="5" creationId="{BF984778-0DB0-6626-CBE5-CAF305E376A7}"/>
          </ac:picMkLst>
        </pc:picChg>
        <pc:picChg chg="add del mod">
          <ac:chgData name="Luca Vazzola" userId="49f5fb14-4caf-42ae-aaab-d459c30725e4" providerId="ADAL" clId="{09AD3D4F-9F2B-4CE9-B4A1-0836AAC2F898}" dt="2023-06-03T08:55:18.676" v="1729" actId="478"/>
          <ac:picMkLst>
            <pc:docMk/>
            <pc:sldMk cId="2745428699" sldId="482"/>
            <ac:picMk id="6" creationId="{E7049ED8-214A-EBD5-7894-02F76DC5CB9C}"/>
          </ac:picMkLst>
        </pc:picChg>
        <pc:picChg chg="add mod modCrop">
          <ac:chgData name="Luca Vazzola" userId="49f5fb14-4caf-42ae-aaab-d459c30725e4" providerId="ADAL" clId="{09AD3D4F-9F2B-4CE9-B4A1-0836AAC2F898}" dt="2023-06-03T09:03:04.590" v="1769" actId="1076"/>
          <ac:picMkLst>
            <pc:docMk/>
            <pc:sldMk cId="2745428699" sldId="482"/>
            <ac:picMk id="11" creationId="{350DD334-1F6E-7274-5371-AFE3958B65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51.856" v="5403" actId="1076"/>
        <pc:sldMkLst>
          <pc:docMk/>
          <pc:sldMk cId="152788445" sldId="483"/>
        </pc:sldMkLst>
        <pc:spChg chg="mod">
          <ac:chgData name="Luca Vazzola" userId="49f5fb14-4caf-42ae-aaab-d459c30725e4" providerId="ADAL" clId="{09AD3D4F-9F2B-4CE9-B4A1-0836AAC2F898}" dt="2023-06-03T09:05:38.154" v="1843" actId="403"/>
          <ac:spMkLst>
            <pc:docMk/>
            <pc:sldMk cId="152788445" sldId="48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9:01:50.567" v="5270" actId="478"/>
          <ac:spMkLst>
            <pc:docMk/>
            <pc:sldMk cId="152788445" sldId="483"/>
            <ac:spMk id="3" creationId="{99124ED6-375B-4F50-0CDE-115F0A3822D8}"/>
          </ac:spMkLst>
        </pc:spChg>
        <pc:spChg chg="del">
          <ac:chgData name="Luca Vazzola" userId="49f5fb14-4caf-42ae-aaab-d459c30725e4" providerId="ADAL" clId="{09AD3D4F-9F2B-4CE9-B4A1-0836AAC2F898}" dt="2023-06-03T09:08:30.852" v="1844"/>
          <ac:spMkLst>
            <pc:docMk/>
            <pc:sldMk cId="152788445" sldId="483"/>
            <ac:spMk id="3" creationId="{F4FB526E-E1DE-61E3-ED14-C47C5936E495}"/>
          </ac:spMkLst>
        </pc:spChg>
        <pc:spChg chg="add mod">
          <ac:chgData name="Luca Vazzola" userId="49f5fb14-4caf-42ae-aaab-d459c30725e4" providerId="ADAL" clId="{09AD3D4F-9F2B-4CE9-B4A1-0836AAC2F898}" dt="2023-06-06T09:31:51.856" v="5403" actId="1076"/>
          <ac:spMkLst>
            <pc:docMk/>
            <pc:sldMk cId="152788445" sldId="483"/>
            <ac:spMk id="6" creationId="{6390C459-DC34-F222-3458-F58C61AF784D}"/>
          </ac:spMkLst>
        </pc:spChg>
        <pc:spChg chg="add mod">
          <ac:chgData name="Luca Vazzola" userId="49f5fb14-4caf-42ae-aaab-d459c30725e4" providerId="ADAL" clId="{09AD3D4F-9F2B-4CE9-B4A1-0836AAC2F898}" dt="2023-06-06T09:31:48.599" v="5402" actId="1076"/>
          <ac:spMkLst>
            <pc:docMk/>
            <pc:sldMk cId="152788445" sldId="483"/>
            <ac:spMk id="7" creationId="{F9AC6610-3827-8DEC-DCD1-0A56546B0F5A}"/>
          </ac:spMkLst>
        </pc:spChg>
        <pc:spChg chg="add mod">
          <ac:chgData name="Luca Vazzola" userId="49f5fb14-4caf-42ae-aaab-d459c30725e4" providerId="ADAL" clId="{09AD3D4F-9F2B-4CE9-B4A1-0836AAC2F898}" dt="2023-06-06T09:01:50.961" v="5271"/>
          <ac:spMkLst>
            <pc:docMk/>
            <pc:sldMk cId="152788445" sldId="483"/>
            <ac:spMk id="8" creationId="{C7C2E15F-4FC4-396B-1B96-8758E7ECE667}"/>
          </ac:spMkLst>
        </pc:spChg>
        <pc:picChg chg="add mod">
          <ac:chgData name="Luca Vazzola" userId="49f5fb14-4caf-42ae-aaab-d459c30725e4" providerId="ADAL" clId="{09AD3D4F-9F2B-4CE9-B4A1-0836AAC2F898}" dt="2023-06-03T09:11:00.374" v="1882" actId="1076"/>
          <ac:picMkLst>
            <pc:docMk/>
            <pc:sldMk cId="152788445" sldId="483"/>
            <ac:picMk id="4" creationId="{7EDA45C1-0EC1-1ED7-4293-313BF9A4C921}"/>
          </ac:picMkLst>
        </pc:picChg>
        <pc:picChg chg="add mod">
          <ac:chgData name="Luca Vazzola" userId="49f5fb14-4caf-42ae-aaab-d459c30725e4" providerId="ADAL" clId="{09AD3D4F-9F2B-4CE9-B4A1-0836AAC2F898}" dt="2023-06-03T09:11:10.847" v="1889" actId="1036"/>
          <ac:picMkLst>
            <pc:docMk/>
            <pc:sldMk cId="152788445" sldId="483"/>
            <ac:picMk id="5" creationId="{7B477D95-1AC3-AAEC-177E-EEA0AAED2C09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15.596" v="5280"/>
        <pc:sldMkLst>
          <pc:docMk/>
          <pc:sldMk cId="2676029510" sldId="484"/>
        </pc:sldMkLst>
        <pc:spChg chg="del mod">
          <ac:chgData name="Luca Vazzola" userId="49f5fb14-4caf-42ae-aaab-d459c30725e4" providerId="ADAL" clId="{09AD3D4F-9F2B-4CE9-B4A1-0836AAC2F898}" dt="2023-06-03T18:42:00.770" v="3972" actId="478"/>
          <ac:spMkLst>
            <pc:docMk/>
            <pc:sldMk cId="2676029510" sldId="484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15.312" v="5279" actId="478"/>
          <ac:spMkLst>
            <pc:docMk/>
            <pc:sldMk cId="2676029510" sldId="484"/>
            <ac:spMk id="3" creationId="{CD3EDE75-493F-D03B-DB54-1853F9D6B642}"/>
          </ac:spMkLst>
        </pc:spChg>
        <pc:spChg chg="add mod">
          <ac:chgData name="Luca Vazzola" userId="49f5fb14-4caf-42ae-aaab-d459c30725e4" providerId="ADAL" clId="{09AD3D4F-9F2B-4CE9-B4A1-0836AAC2F898}" dt="2023-06-06T09:02:15.596" v="5280"/>
          <ac:spMkLst>
            <pc:docMk/>
            <pc:sldMk cId="2676029510" sldId="484"/>
            <ac:spMk id="5" creationId="{3140231B-76CF-52A5-8714-CFFE56F56F94}"/>
          </ac:spMkLst>
        </pc:spChg>
        <pc:spChg chg="add del mod">
          <ac:chgData name="Luca Vazzola" userId="49f5fb14-4caf-42ae-aaab-d459c30725e4" providerId="ADAL" clId="{09AD3D4F-9F2B-4CE9-B4A1-0836AAC2F898}" dt="2023-06-03T18:42:08.344" v="3973" actId="478"/>
          <ac:spMkLst>
            <pc:docMk/>
            <pc:sldMk cId="2676029510" sldId="484"/>
            <ac:spMk id="6" creationId="{1ECA9EEF-7389-A334-D124-21892E88DBDB}"/>
          </ac:spMkLst>
        </pc:spChg>
        <pc:picChg chg="add mod">
          <ac:chgData name="Luca Vazzola" userId="49f5fb14-4caf-42ae-aaab-d459c30725e4" providerId="ADAL" clId="{09AD3D4F-9F2B-4CE9-B4A1-0836AAC2F898}" dt="2023-06-03T18:43:15.950" v="3986" actId="1076"/>
          <ac:picMkLst>
            <pc:docMk/>
            <pc:sldMk cId="2676029510" sldId="484"/>
            <ac:picMk id="4" creationId="{9B9F0001-A15E-3F04-EAF6-6145299CF341}"/>
          </ac:picMkLst>
        </pc:picChg>
        <pc:picChg chg="add mod">
          <ac:chgData name="Luca Vazzola" userId="49f5fb14-4caf-42ae-aaab-d459c30725e4" providerId="ADAL" clId="{09AD3D4F-9F2B-4CE9-B4A1-0836AAC2F898}" dt="2023-06-03T18:43:17.781" v="398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3:28.798" v="3988" actId="47"/>
        <pc:sldMkLst>
          <pc:docMk/>
          <pc:sldMk cId="1561535832" sldId="485"/>
        </pc:sldMkLst>
        <pc:spChg chg="mod">
          <ac:chgData name="Luca Vazzola" userId="49f5fb14-4caf-42ae-aaab-d459c30725e4" providerId="ADAL" clId="{09AD3D4F-9F2B-4CE9-B4A1-0836AAC2F898}" dt="2023-06-03T09:38:55.619" v="2228" actId="20577"/>
          <ac:spMkLst>
            <pc:docMk/>
            <pc:sldMk cId="1561535832" sldId="485"/>
            <ac:spMk id="2" creationId="{6CDCF8CB-2EE9-E5A3-EC96-0AB5940D5C92}"/>
          </ac:spMkLst>
        </pc:spChg>
        <pc:spChg chg="mod">
          <ac:chgData name="Luca Vazzola" userId="49f5fb14-4caf-42ae-aaab-d459c30725e4" providerId="ADAL" clId="{09AD3D4F-9F2B-4CE9-B4A1-0836AAC2F898}" dt="2023-06-03T09:39:02.581" v="2236" actId="20577"/>
          <ac:spMkLst>
            <pc:docMk/>
            <pc:sldMk cId="1561535832" sldId="485"/>
            <ac:spMk id="3" creationId="{219D70DC-ABC3-11C1-22EF-3297DCE2507F}"/>
          </ac:spMkLst>
        </pc:spChg>
      </pc:sldChg>
      <pc:sldChg chg="addSp delSp modSp new mod">
        <pc:chgData name="Luca Vazzola" userId="49f5fb14-4caf-42ae-aaab-d459c30725e4" providerId="ADAL" clId="{09AD3D4F-9F2B-4CE9-B4A1-0836AAC2F898}" dt="2023-06-06T09:02:19.799" v="5282"/>
        <pc:sldMkLst>
          <pc:docMk/>
          <pc:sldMk cId="2444726551" sldId="486"/>
        </pc:sldMkLst>
        <pc:spChg chg="mod">
          <ac:chgData name="Luca Vazzola" userId="49f5fb14-4caf-42ae-aaab-d459c30725e4" providerId="ADAL" clId="{09AD3D4F-9F2B-4CE9-B4A1-0836AAC2F898}" dt="2023-06-03T09:47:09.825" v="2289" actId="2711"/>
          <ac:spMkLst>
            <pc:docMk/>
            <pc:sldMk cId="2444726551" sldId="486"/>
            <ac:spMk id="2" creationId="{84C3B229-FB8A-8146-E91C-CA57BB4F612D}"/>
          </ac:spMkLst>
        </pc:spChg>
        <pc:spChg chg="del">
          <ac:chgData name="Luca Vazzola" userId="49f5fb14-4caf-42ae-aaab-d459c30725e4" providerId="ADAL" clId="{09AD3D4F-9F2B-4CE9-B4A1-0836AAC2F898}" dt="2023-06-03T09:48:26.349" v="2290"/>
          <ac:spMkLst>
            <pc:docMk/>
            <pc:sldMk cId="2444726551" sldId="486"/>
            <ac:spMk id="3" creationId="{7E5EA5FD-9AE0-C4DF-13B5-C9FB92DC353D}"/>
          </ac:spMkLst>
        </pc:spChg>
        <pc:spChg chg="add mod">
          <ac:chgData name="Luca Vazzola" userId="49f5fb14-4caf-42ae-aaab-d459c30725e4" providerId="ADAL" clId="{09AD3D4F-9F2B-4CE9-B4A1-0836AAC2F898}" dt="2023-06-03T18:43:56.611" v="3989"/>
          <ac:spMkLst>
            <pc:docMk/>
            <pc:sldMk cId="2444726551" sldId="486"/>
            <ac:spMk id="4" creationId="{172C2E4F-A4AC-EEF1-E6A0-32346672A848}"/>
          </ac:spMkLst>
        </pc:spChg>
        <pc:spChg chg="add mod">
          <ac:chgData name="Luca Vazzola" userId="49f5fb14-4caf-42ae-aaab-d459c30725e4" providerId="ADAL" clId="{09AD3D4F-9F2B-4CE9-B4A1-0836AAC2F898}" dt="2023-06-03T09:58:39.116" v="2360" actId="20577"/>
          <ac:spMkLst>
            <pc:docMk/>
            <pc:sldMk cId="2444726551" sldId="486"/>
            <ac:spMk id="10" creationId="{3DDA1EEA-5205-ADE1-7EA2-6542FA929F04}"/>
          </ac:spMkLst>
        </pc:spChg>
        <pc:spChg chg="add mod">
          <ac:chgData name="Luca Vazzola" userId="49f5fb14-4caf-42ae-aaab-d459c30725e4" providerId="ADAL" clId="{09AD3D4F-9F2B-4CE9-B4A1-0836AAC2F898}" dt="2023-06-03T09:58:53.699" v="2364" actId="20577"/>
          <ac:spMkLst>
            <pc:docMk/>
            <pc:sldMk cId="2444726551" sldId="486"/>
            <ac:spMk id="11" creationId="{8163AACE-0C28-A199-8BAF-CAFD87401157}"/>
          </ac:spMkLst>
        </pc:spChg>
        <pc:spChg chg="add del mod">
          <ac:chgData name="Luca Vazzola" userId="49f5fb14-4caf-42ae-aaab-d459c30725e4" providerId="ADAL" clId="{09AD3D4F-9F2B-4CE9-B4A1-0836AAC2F898}" dt="2023-06-06T09:02:19.595" v="5281" actId="478"/>
          <ac:spMkLst>
            <pc:docMk/>
            <pc:sldMk cId="2444726551" sldId="486"/>
            <ac:spMk id="16" creationId="{D8BFE806-CB68-A98B-394C-12E36DB914D0}"/>
          </ac:spMkLst>
        </pc:spChg>
        <pc:spChg chg="add mod">
          <ac:chgData name="Luca Vazzola" userId="49f5fb14-4caf-42ae-aaab-d459c30725e4" providerId="ADAL" clId="{09AD3D4F-9F2B-4CE9-B4A1-0836AAC2F898}" dt="2023-06-06T09:02:19.799" v="5282"/>
          <ac:spMkLst>
            <pc:docMk/>
            <pc:sldMk cId="2444726551" sldId="486"/>
            <ac:spMk id="17" creationId="{2937ECA6-32B2-580D-FB89-B04F924881B9}"/>
          </ac:spMkLst>
        </pc:spChg>
        <pc:picChg chg="add del mod">
          <ac:chgData name="Luca Vazzola" userId="49f5fb14-4caf-42ae-aaab-d459c30725e4" providerId="ADAL" clId="{09AD3D4F-9F2B-4CE9-B4A1-0836AAC2F898}" dt="2023-06-03T09:53:08.006" v="2300" actId="478"/>
          <ac:picMkLst>
            <pc:docMk/>
            <pc:sldMk cId="2444726551" sldId="486"/>
            <ac:picMk id="5" creationId="{1B3501B1-30F3-C7E6-A94B-B9A4F6241B51}"/>
          </ac:picMkLst>
        </pc:picChg>
        <pc:picChg chg="add mod">
          <ac:chgData name="Luca Vazzola" userId="49f5fb14-4caf-42ae-aaab-d459c30725e4" providerId="ADAL" clId="{09AD3D4F-9F2B-4CE9-B4A1-0836AAC2F898}" dt="2023-06-06T07:12:08.637" v="4531" actId="1036"/>
          <ac:picMkLst>
            <pc:docMk/>
            <pc:sldMk cId="2444726551" sldId="486"/>
            <ac:picMk id="5" creationId="{4826DC73-3559-0267-582E-1125165E6FB3}"/>
          </ac:picMkLst>
        </pc:picChg>
        <pc:picChg chg="add del mod modCrop">
          <ac:chgData name="Luca Vazzola" userId="49f5fb14-4caf-42ae-aaab-d459c30725e4" providerId="ADAL" clId="{09AD3D4F-9F2B-4CE9-B4A1-0836AAC2F898}" dt="2023-06-06T07:08:47.918" v="4508" actId="478"/>
          <ac:picMkLst>
            <pc:docMk/>
            <pc:sldMk cId="2444726551" sldId="486"/>
            <ac:picMk id="6" creationId="{288E9A76-8F46-47BF-3F46-F7FA62817EEC}"/>
          </ac:picMkLst>
        </pc:picChg>
        <pc:picChg chg="add del mod modCrop">
          <ac:chgData name="Luca Vazzola" userId="49f5fb14-4caf-42ae-aaab-d459c30725e4" providerId="ADAL" clId="{09AD3D4F-9F2B-4CE9-B4A1-0836AAC2F898}" dt="2023-06-06T07:08:51.434" v="4509" actId="478"/>
          <ac:picMkLst>
            <pc:docMk/>
            <pc:sldMk cId="2444726551" sldId="486"/>
            <ac:picMk id="7" creationId="{A14176F5-ACF0-4736-709D-839A50B882AB}"/>
          </ac:picMkLst>
        </pc:picChg>
        <pc:picChg chg="add del mod modCrop">
          <ac:chgData name="Luca Vazzola" userId="49f5fb14-4caf-42ae-aaab-d459c30725e4" providerId="ADAL" clId="{09AD3D4F-9F2B-4CE9-B4A1-0836AAC2F898}" dt="2023-06-06T07:08:53.164" v="4510" actId="478"/>
          <ac:picMkLst>
            <pc:docMk/>
            <pc:sldMk cId="2444726551" sldId="486"/>
            <ac:picMk id="8" creationId="{3DDE3C64-746F-74BF-07E3-565BDDF1CF54}"/>
          </ac:picMkLst>
        </pc:picChg>
        <pc:picChg chg="add mod">
          <ac:chgData name="Luca Vazzola" userId="49f5fb14-4caf-42ae-aaab-d459c30725e4" providerId="ADAL" clId="{09AD3D4F-9F2B-4CE9-B4A1-0836AAC2F898}" dt="2023-06-06T07:12:11.385" v="4534" actId="1036"/>
          <ac:picMkLst>
            <pc:docMk/>
            <pc:sldMk cId="2444726551" sldId="486"/>
            <ac:picMk id="9" creationId="{DC8C041E-132C-464B-B921-7FFA0D82A507}"/>
          </ac:picMkLst>
        </pc:picChg>
        <pc:picChg chg="add mod modCrop">
          <ac:chgData name="Luca Vazzola" userId="49f5fb14-4caf-42ae-aaab-d459c30725e4" providerId="ADAL" clId="{09AD3D4F-9F2B-4CE9-B4A1-0836AAC2F898}" dt="2023-06-06T07:12:15.403" v="4536" actId="1036"/>
          <ac:picMkLst>
            <pc:docMk/>
            <pc:sldMk cId="2444726551" sldId="486"/>
            <ac:picMk id="13" creationId="{D58C650C-A7C0-29EA-AB1E-BBE08A7980E3}"/>
          </ac:picMkLst>
        </pc:picChg>
        <pc:picChg chg="add mod modCrop">
          <ac:chgData name="Luca Vazzola" userId="49f5fb14-4caf-42ae-aaab-d459c30725e4" providerId="ADAL" clId="{09AD3D4F-9F2B-4CE9-B4A1-0836AAC2F898}" dt="2023-06-06T07:12:17.171" v="4538" actId="1036"/>
          <ac:picMkLst>
            <pc:docMk/>
            <pc:sldMk cId="2444726551" sldId="486"/>
            <ac:picMk id="15" creationId="{6B8627C7-8599-5E60-1F6A-FD30884E6827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27.332" v="5286"/>
        <pc:sldMkLst>
          <pc:docMk/>
          <pc:sldMk cId="3513473741" sldId="487"/>
        </pc:sldMkLst>
        <pc:spChg chg="mod">
          <ac:chgData name="Luca Vazzola" userId="49f5fb14-4caf-42ae-aaab-d459c30725e4" providerId="ADAL" clId="{09AD3D4F-9F2B-4CE9-B4A1-0836AAC2F898}" dt="2023-06-03T10:01:49.726" v="2414" actId="20577"/>
          <ac:spMkLst>
            <pc:docMk/>
            <pc:sldMk cId="3513473741" sldId="487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8:44:37.832" v="3992" actId="478"/>
          <ac:spMkLst>
            <pc:docMk/>
            <pc:sldMk cId="3513473741" sldId="487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27.155" v="5285" actId="478"/>
          <ac:spMkLst>
            <pc:docMk/>
            <pc:sldMk cId="3513473741" sldId="487"/>
            <ac:spMk id="3" creationId="{8A0BCAEC-BA71-F45D-8FBE-ACA47A4C2065}"/>
          </ac:spMkLst>
        </pc:spChg>
        <pc:spChg chg="add mod">
          <ac:chgData name="Luca Vazzola" userId="49f5fb14-4caf-42ae-aaab-d459c30725e4" providerId="ADAL" clId="{09AD3D4F-9F2B-4CE9-B4A1-0836AAC2F898}" dt="2023-06-06T09:02:27.332" v="5286"/>
          <ac:spMkLst>
            <pc:docMk/>
            <pc:sldMk cId="3513473741" sldId="487"/>
            <ac:spMk id="6" creationId="{25D303E3-62A1-C18C-1CF1-909E62A141DA}"/>
          </ac:spMkLst>
        </pc:spChg>
        <pc:picChg chg="add mod">
          <ac:chgData name="Luca Vazzola" userId="49f5fb14-4caf-42ae-aaab-d459c30725e4" providerId="ADAL" clId="{09AD3D4F-9F2B-4CE9-B4A1-0836AAC2F898}" dt="2023-06-03T18:45:34.669" v="4005" actId="1076"/>
          <ac:picMkLst>
            <pc:docMk/>
            <pc:sldMk cId="3513473741" sldId="487"/>
            <ac:picMk id="4" creationId="{AAECB72B-ACD1-1E72-5C3A-594D38567D30}"/>
          </ac:picMkLst>
        </pc:picChg>
        <pc:picChg chg="add mod">
          <ac:chgData name="Luca Vazzola" userId="49f5fb14-4caf-42ae-aaab-d459c30725e4" providerId="ADAL" clId="{09AD3D4F-9F2B-4CE9-B4A1-0836AAC2F898}" dt="2023-06-03T18:45:15.262" v="4001" actId="1076"/>
          <ac:picMkLst>
            <pc:docMk/>
            <pc:sldMk cId="3513473741" sldId="487"/>
            <ac:picMk id="5" creationId="{AD6113A4-4084-56E9-3164-EEA873963D84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23.653" v="5284"/>
        <pc:sldMkLst>
          <pc:docMk/>
          <pc:sldMk cId="3571897658" sldId="488"/>
        </pc:sldMkLst>
        <pc:spChg chg="mod">
          <ac:chgData name="Luca Vazzola" userId="49f5fb14-4caf-42ae-aaab-d459c30725e4" providerId="ADAL" clId="{09AD3D4F-9F2B-4CE9-B4A1-0836AAC2F898}" dt="2023-06-03T10:00:05.723" v="2387" actId="20577"/>
          <ac:spMkLst>
            <pc:docMk/>
            <pc:sldMk cId="3571897658" sldId="488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3T10:01:10.772" v="2395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Luca Vazzola" userId="49f5fb14-4caf-42ae-aaab-d459c30725e4" providerId="ADAL" clId="{09AD3D4F-9F2B-4CE9-B4A1-0836AAC2F898}" dt="2023-06-04T08:44:47.321" v="4140" actId="20577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4:09.939" v="4636" actId="1076"/>
          <ac:spMkLst>
            <pc:docMk/>
            <pc:sldMk cId="3571897658" sldId="488"/>
            <ac:spMk id="7" creationId="{E9D73345-90EE-38AF-420C-2B67AE0E83C1}"/>
          </ac:spMkLst>
        </pc:spChg>
        <pc:spChg chg="del">
          <ac:chgData name="Luca Vazzola" userId="49f5fb14-4caf-42ae-aaab-d459c30725e4" providerId="ADAL" clId="{09AD3D4F-9F2B-4CE9-B4A1-0836AAC2F898}" dt="2023-06-03T10:00:14.543" v="2388" actId="478"/>
          <ac:spMkLst>
            <pc:docMk/>
            <pc:sldMk cId="3571897658" sldId="488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23.449" v="5283" actId="478"/>
          <ac:spMkLst>
            <pc:docMk/>
            <pc:sldMk cId="3571897658" sldId="488"/>
            <ac:spMk id="14" creationId="{489D77B3-7619-3FB7-A42B-A4316B782CFC}"/>
          </ac:spMkLst>
        </pc:spChg>
        <pc:spChg chg="add mod">
          <ac:chgData name="Luca Vazzola" userId="49f5fb14-4caf-42ae-aaab-d459c30725e4" providerId="ADAL" clId="{09AD3D4F-9F2B-4CE9-B4A1-0836AAC2F898}" dt="2023-06-06T09:02:23.653" v="5284"/>
          <ac:spMkLst>
            <pc:docMk/>
            <pc:sldMk cId="3571897658" sldId="488"/>
            <ac:spMk id="15" creationId="{C3CA737E-02A1-7153-B2AD-DF26D94172F9}"/>
          </ac:spMkLst>
        </pc:spChg>
        <pc:picChg chg="add del mod modCrop">
          <ac:chgData name="Luca Vazzola" userId="49f5fb14-4caf-42ae-aaab-d459c30725e4" providerId="ADAL" clId="{09AD3D4F-9F2B-4CE9-B4A1-0836AAC2F898}" dt="2023-06-06T07:22:03.405" v="4603" actId="478"/>
          <ac:picMkLst>
            <pc:docMk/>
            <pc:sldMk cId="3571897658" sldId="488"/>
            <ac:picMk id="5" creationId="{080BE9E5-4C0D-A0BC-460D-DA1277F563AF}"/>
          </ac:picMkLst>
        </pc:picChg>
        <pc:picChg chg="add del mod modCrop">
          <ac:chgData name="Luca Vazzola" userId="49f5fb14-4caf-42ae-aaab-d459c30725e4" providerId="ADAL" clId="{09AD3D4F-9F2B-4CE9-B4A1-0836AAC2F898}" dt="2023-06-06T07:20:35.517" v="4580" actId="21"/>
          <ac:picMkLst>
            <pc:docMk/>
            <pc:sldMk cId="3571897658" sldId="488"/>
            <ac:picMk id="9" creationId="{E1B827E5-16EA-51B1-632E-EF344C5B97F4}"/>
          </ac:picMkLst>
        </pc:picChg>
        <pc:picChg chg="add mod modCrop">
          <ac:chgData name="Luca Vazzola" userId="49f5fb14-4caf-42ae-aaab-d459c30725e4" providerId="ADAL" clId="{09AD3D4F-9F2B-4CE9-B4A1-0836AAC2F898}" dt="2023-06-06T07:24:05.078" v="4635" actId="1036"/>
          <ac:picMkLst>
            <pc:docMk/>
            <pc:sldMk cId="3571897658" sldId="488"/>
            <ac:picMk id="11" creationId="{DAA27A61-FB72-131B-CD63-44E17F3D3D43}"/>
          </ac:picMkLst>
        </pc:picChg>
        <pc:picChg chg="add mod modCrop">
          <ac:chgData name="Luca Vazzola" userId="49f5fb14-4caf-42ae-aaab-d459c30725e4" providerId="ADAL" clId="{09AD3D4F-9F2B-4CE9-B4A1-0836AAC2F898}" dt="2023-06-06T07:24:00.696" v="4633" actId="1036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5:47.092" v="4006" actId="47"/>
        <pc:sldMkLst>
          <pc:docMk/>
          <pc:sldMk cId="3597271298" sldId="489"/>
        </pc:sldMkLst>
        <pc:spChg chg="mod">
          <ac:chgData name="Luca Vazzola" userId="49f5fb14-4caf-42ae-aaab-d459c30725e4" providerId="ADAL" clId="{09AD3D4F-9F2B-4CE9-B4A1-0836AAC2F898}" dt="2023-06-03T10:02:08.397" v="2423" actId="20577"/>
          <ac:spMkLst>
            <pc:docMk/>
            <pc:sldMk cId="3597271298" sldId="489"/>
            <ac:spMk id="3" creationId="{219D70DC-ABC3-11C1-22EF-3297DCE2507F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9:02:30.807" v="5288"/>
        <pc:sldMkLst>
          <pc:docMk/>
          <pc:sldMk cId="894316635" sldId="490"/>
        </pc:sldMkLst>
        <pc:spChg chg="mod">
          <ac:chgData name="Luca Vazzola" userId="49f5fb14-4caf-42ae-aaab-d459c30725e4" providerId="ADAL" clId="{09AD3D4F-9F2B-4CE9-B4A1-0836AAC2F898}" dt="2023-06-03T10:02:29.327" v="2429" actId="20577"/>
          <ac:spMkLst>
            <pc:docMk/>
            <pc:sldMk cId="894316635" sldId="490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0:04:29.026" v="2431" actId="931"/>
          <ac:spMkLst>
            <pc:docMk/>
            <pc:sldMk cId="894316635" sldId="490"/>
            <ac:spMk id="3" creationId="{219D70DC-ABC3-11C1-22EF-3297DCE2507F}"/>
          </ac:spMkLst>
        </pc:spChg>
        <pc:spChg chg="add mod">
          <ac:chgData name="Luca Vazzola" userId="49f5fb14-4caf-42ae-aaab-d459c30725e4" providerId="ADAL" clId="{09AD3D4F-9F2B-4CE9-B4A1-0836AAC2F898}" dt="2023-06-03T16:17:59.379" v="3105" actId="1076"/>
          <ac:spMkLst>
            <pc:docMk/>
            <pc:sldMk cId="894316635" sldId="490"/>
            <ac:spMk id="3" creationId="{6A107D49-89AE-3CDB-668C-00DE088B4090}"/>
          </ac:spMkLst>
        </pc:spChg>
        <pc:spChg chg="add del mod">
          <ac:chgData name="Luca Vazzola" userId="49f5fb14-4caf-42ae-aaab-d459c30725e4" providerId="ADAL" clId="{09AD3D4F-9F2B-4CE9-B4A1-0836AAC2F898}" dt="2023-06-06T09:02:30.570" v="5287" actId="478"/>
          <ac:spMkLst>
            <pc:docMk/>
            <pc:sldMk cId="894316635" sldId="490"/>
            <ac:spMk id="4" creationId="{02679CC5-F023-B5A4-ED0C-17D9B0E5AD0B}"/>
          </ac:spMkLst>
        </pc:spChg>
        <pc:spChg chg="add mod">
          <ac:chgData name="Luca Vazzola" userId="49f5fb14-4caf-42ae-aaab-d459c30725e4" providerId="ADAL" clId="{09AD3D4F-9F2B-4CE9-B4A1-0836AAC2F898}" dt="2023-06-03T16:18:05.850" v="3121" actId="1035"/>
          <ac:spMkLst>
            <pc:docMk/>
            <pc:sldMk cId="894316635" sldId="490"/>
            <ac:spMk id="6" creationId="{1555EF37-2B0C-94F5-FC2A-1945C4DD68BC}"/>
          </ac:spMkLst>
        </pc:spChg>
        <pc:spChg chg="add mod">
          <ac:chgData name="Luca Vazzola" userId="49f5fb14-4caf-42ae-aaab-d459c30725e4" providerId="ADAL" clId="{09AD3D4F-9F2B-4CE9-B4A1-0836AAC2F898}" dt="2023-06-06T09:02:30.807" v="5288"/>
          <ac:spMkLst>
            <pc:docMk/>
            <pc:sldMk cId="894316635" sldId="490"/>
            <ac:spMk id="7" creationId="{352D3A31-4D97-6796-245E-4D2836C7EA77}"/>
          </ac:spMkLst>
        </pc:spChg>
        <pc:spChg chg="add mod">
          <ac:chgData name="Luca Vazzola" userId="49f5fb14-4caf-42ae-aaab-d459c30725e4" providerId="ADAL" clId="{09AD3D4F-9F2B-4CE9-B4A1-0836AAC2F898}" dt="2023-06-03T16:16:56.908" v="3090" actId="1076"/>
          <ac:spMkLst>
            <pc:docMk/>
            <pc:sldMk cId="894316635" sldId="490"/>
            <ac:spMk id="8" creationId="{D0422F20-DEE0-CDC8-DD7D-E7ABCB36F19C}"/>
          </ac:spMkLst>
        </pc:spChg>
        <pc:spChg chg="add del mod">
          <ac:chgData name="Luca Vazzola" userId="49f5fb14-4caf-42ae-aaab-d459c30725e4" providerId="ADAL" clId="{09AD3D4F-9F2B-4CE9-B4A1-0836AAC2F898}" dt="2023-06-03T16:16:51.346" v="3089" actId="478"/>
          <ac:spMkLst>
            <pc:docMk/>
            <pc:sldMk cId="894316635" sldId="490"/>
            <ac:spMk id="9" creationId="{63655203-16CE-2F78-3A36-E8910D2FB3D1}"/>
          </ac:spMkLst>
        </pc:spChg>
        <pc:spChg chg="add mod">
          <ac:chgData name="Luca Vazzola" userId="49f5fb14-4caf-42ae-aaab-d459c30725e4" providerId="ADAL" clId="{09AD3D4F-9F2B-4CE9-B4A1-0836AAC2F898}" dt="2023-06-03T16:17:07.873" v="3092" actId="1076"/>
          <ac:spMkLst>
            <pc:docMk/>
            <pc:sldMk cId="894316635" sldId="490"/>
            <ac:spMk id="10" creationId="{B6E362EC-E0D2-1851-F051-1595F6C06715}"/>
          </ac:spMkLst>
        </pc:spChg>
        <pc:spChg chg="add mod">
          <ac:chgData name="Luca Vazzola" userId="49f5fb14-4caf-42ae-aaab-d459c30725e4" providerId="ADAL" clId="{09AD3D4F-9F2B-4CE9-B4A1-0836AAC2F898}" dt="2023-06-03T13:36:56.647" v="2655" actId="20577"/>
          <ac:spMkLst>
            <pc:docMk/>
            <pc:sldMk cId="894316635" sldId="490"/>
            <ac:spMk id="11" creationId="{FB96844C-D863-C10E-B530-34DD2F0AA9B7}"/>
          </ac:spMkLst>
        </pc:spChg>
        <pc:spChg chg="add del">
          <ac:chgData name="Luca Vazzola" userId="49f5fb14-4caf-42ae-aaab-d459c30725e4" providerId="ADAL" clId="{09AD3D4F-9F2B-4CE9-B4A1-0836AAC2F898}" dt="2023-06-03T16:12:40.230" v="3005" actId="22"/>
          <ac:spMkLst>
            <pc:docMk/>
            <pc:sldMk cId="894316635" sldId="490"/>
            <ac:spMk id="13" creationId="{6510F44B-D29A-FDFB-76B5-E7A930C9C5A6}"/>
          </ac:spMkLst>
        </pc:spChg>
        <pc:spChg chg="add mod">
          <ac:chgData name="Luca Vazzola" userId="49f5fb14-4caf-42ae-aaab-d459c30725e4" providerId="ADAL" clId="{09AD3D4F-9F2B-4CE9-B4A1-0836AAC2F898}" dt="2023-06-03T17:11:55.504" v="3510" actId="20577"/>
          <ac:spMkLst>
            <pc:docMk/>
            <pc:sldMk cId="894316635" sldId="490"/>
            <ac:spMk id="14" creationId="{154CF8EA-A9F5-FC14-B56E-8DB1BE5FCD3B}"/>
          </ac:spMkLst>
        </pc:spChg>
        <pc:spChg chg="add del mod">
          <ac:chgData name="Luca Vazzola" userId="49f5fb14-4caf-42ae-aaab-d459c30725e4" providerId="ADAL" clId="{09AD3D4F-9F2B-4CE9-B4A1-0836AAC2F898}" dt="2023-06-03T17:10:20.264" v="3471"/>
          <ac:spMkLst>
            <pc:docMk/>
            <pc:sldMk cId="894316635" sldId="490"/>
            <ac:spMk id="15" creationId="{D2F2C149-101D-CBC5-E1E7-EE0E245D9DD2}"/>
          </ac:spMkLst>
        </pc:spChg>
        <pc:picChg chg="add mod modCrop">
          <ac:chgData name="Luca Vazzola" userId="49f5fb14-4caf-42ae-aaab-d459c30725e4" providerId="ADAL" clId="{09AD3D4F-9F2B-4CE9-B4A1-0836AAC2F898}" dt="2023-06-03T16:18:16.511" v="3137" actId="1035"/>
          <ac:picMkLst>
            <pc:docMk/>
            <pc:sldMk cId="894316635" sldId="490"/>
            <ac:picMk id="5" creationId="{D71FC659-B56C-7DE6-8C31-C22E3D5589DC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35.340" v="5290"/>
        <pc:sldMkLst>
          <pc:docMk/>
          <pc:sldMk cId="2379708107" sldId="491"/>
        </pc:sldMkLst>
        <pc:spChg chg="mod">
          <ac:chgData name="Luca Vazzola" userId="49f5fb14-4caf-42ae-aaab-d459c30725e4" providerId="ADAL" clId="{09AD3D4F-9F2B-4CE9-B4A1-0836AAC2F898}" dt="2023-06-03T13:45:26.430" v="2691" actId="20577"/>
          <ac:spMkLst>
            <pc:docMk/>
            <pc:sldMk cId="2379708107" sldId="491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4T08:44:32.076" v="4130" actId="113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Luca Vazzola" userId="49f5fb14-4caf-42ae-aaab-d459c30725e4" providerId="ADAL" clId="{09AD3D4F-9F2B-4CE9-B4A1-0836AAC2F898}" dt="2023-06-03T13:45:50.324" v="2702" actId="1076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0:25.997" v="4576" actId="1076"/>
          <ac:spMkLst>
            <pc:docMk/>
            <pc:sldMk cId="2379708107" sldId="491"/>
            <ac:spMk id="7" creationId="{E9D73345-90EE-38AF-420C-2B67AE0E83C1}"/>
          </ac:spMkLst>
        </pc:spChg>
        <pc:spChg chg="del mod">
          <ac:chgData name="Luca Vazzola" userId="49f5fb14-4caf-42ae-aaab-d459c30725e4" providerId="ADAL" clId="{09AD3D4F-9F2B-4CE9-B4A1-0836AAC2F898}" dt="2023-06-03T13:45:47.329" v="2701"/>
          <ac:spMkLst>
            <pc:docMk/>
            <pc:sldMk cId="2379708107" sldId="49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35.160" v="5289" actId="478"/>
          <ac:spMkLst>
            <pc:docMk/>
            <pc:sldMk cId="2379708107" sldId="491"/>
            <ac:spMk id="10" creationId="{4234EDD2-BD0C-72E3-B4E7-32B1DB4EC07F}"/>
          </ac:spMkLst>
        </pc:spChg>
        <pc:spChg chg="add mod">
          <ac:chgData name="Luca Vazzola" userId="49f5fb14-4caf-42ae-aaab-d459c30725e4" providerId="ADAL" clId="{09AD3D4F-9F2B-4CE9-B4A1-0836AAC2F898}" dt="2023-06-06T09:02:35.340" v="5290"/>
          <ac:spMkLst>
            <pc:docMk/>
            <pc:sldMk cId="2379708107" sldId="491"/>
            <ac:spMk id="11" creationId="{6AA5392C-F4C7-CE21-7B08-DFF8B31CEE6F}"/>
          </ac:spMkLst>
        </pc:spChg>
        <pc:picChg chg="add del mod">
          <ac:chgData name="Luca Vazzola" userId="49f5fb14-4caf-42ae-aaab-d459c30725e4" providerId="ADAL" clId="{09AD3D4F-9F2B-4CE9-B4A1-0836AAC2F898}" dt="2023-06-06T07:20:27.174" v="4578"/>
          <ac:picMkLst>
            <pc:docMk/>
            <pc:sldMk cId="2379708107" sldId="491"/>
            <ac:picMk id="4" creationId="{8B4052D2-31C3-ACA2-8202-D00FF6393AE8}"/>
          </ac:picMkLst>
        </pc:picChg>
        <pc:picChg chg="add mod">
          <ac:chgData name="Luca Vazzola" userId="49f5fb14-4caf-42ae-aaab-d459c30725e4" providerId="ADAL" clId="{09AD3D4F-9F2B-4CE9-B4A1-0836AAC2F898}" dt="2023-06-06T07:27:52.269" v="4651" actId="1076"/>
          <ac:picMkLst>
            <pc:docMk/>
            <pc:sldMk cId="2379708107" sldId="491"/>
            <ac:picMk id="5" creationId="{7E19AD5D-ED1E-BA8F-60F9-7A24DAF4074B}"/>
          </ac:picMkLst>
        </pc:picChg>
        <pc:picChg chg="add mod modCrop">
          <ac:chgData name="Luca Vazzola" userId="49f5fb14-4caf-42ae-aaab-d459c30725e4" providerId="ADAL" clId="{09AD3D4F-9F2B-4CE9-B4A1-0836AAC2F898}" dt="2023-06-06T07:27:55.431" v="4652" actId="1076"/>
          <ac:picMkLst>
            <pc:docMk/>
            <pc:sldMk cId="2379708107" sldId="491"/>
            <ac:picMk id="9" creationId="{074D6E2B-633F-B9B7-E1EC-FBD77069E59C}"/>
          </ac:picMkLst>
        </pc:picChg>
      </pc:sldChg>
      <pc:sldChg chg="addSp delSp modSp new del mod ord">
        <pc:chgData name="Luca Vazzola" userId="49f5fb14-4caf-42ae-aaab-d459c30725e4" providerId="ADAL" clId="{09AD3D4F-9F2B-4CE9-B4A1-0836AAC2F898}" dt="2023-06-03T18:46:13.233" v="4007" actId="47"/>
        <pc:sldMkLst>
          <pc:docMk/>
          <pc:sldMk cId="1369632184" sldId="492"/>
        </pc:sldMkLst>
        <pc:spChg chg="mod">
          <ac:chgData name="Luca Vazzola" userId="49f5fb14-4caf-42ae-aaab-d459c30725e4" providerId="ADAL" clId="{09AD3D4F-9F2B-4CE9-B4A1-0836AAC2F898}" dt="2023-06-03T16:21:26.526" v="3205" actId="2711"/>
          <ac:spMkLst>
            <pc:docMk/>
            <pc:sldMk cId="1369632184" sldId="492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5:30.529" v="3211" actId="478"/>
          <ac:spMkLst>
            <pc:docMk/>
            <pc:sldMk cId="1369632184" sldId="492"/>
            <ac:spMk id="3" creationId="{980BA04C-8022-E977-502A-EE27A4A7EB2E}"/>
          </ac:spMkLst>
        </pc:spChg>
        <pc:spChg chg="add mod">
          <ac:chgData name="Luca Vazzola" userId="49f5fb14-4caf-42ae-aaab-d459c30725e4" providerId="ADAL" clId="{09AD3D4F-9F2B-4CE9-B4A1-0836AAC2F898}" dt="2023-06-03T16:26:17.011" v="3246" actId="20577"/>
          <ac:spMkLst>
            <pc:docMk/>
            <pc:sldMk cId="1369632184" sldId="492"/>
            <ac:spMk id="4" creationId="{D9E5E0D5-8FE8-90FC-F5DA-A42D2B0764A7}"/>
          </ac:spMkLst>
        </pc:spChg>
        <pc:spChg chg="add del">
          <ac:chgData name="Luca Vazzola" userId="49f5fb14-4caf-42ae-aaab-d459c30725e4" providerId="ADAL" clId="{09AD3D4F-9F2B-4CE9-B4A1-0836AAC2F898}" dt="2023-06-03T16:26:41.742" v="3248" actId="22"/>
          <ac:spMkLst>
            <pc:docMk/>
            <pc:sldMk cId="1369632184" sldId="492"/>
            <ac:spMk id="6" creationId="{56353806-0E15-583B-12DE-42F6C16DA412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40.658" v="5243"/>
        <pc:sldMkLst>
          <pc:docMk/>
          <pc:sldMk cId="1082830566" sldId="493"/>
        </pc:sldMkLst>
        <pc:spChg chg="del mod">
          <ac:chgData name="Luca Vazzola" userId="49f5fb14-4caf-42ae-aaab-d459c30725e4" providerId="ADAL" clId="{09AD3D4F-9F2B-4CE9-B4A1-0836AAC2F898}" dt="2023-06-06T08:28:22.370" v="5012" actId="478"/>
          <ac:spMkLst>
            <pc:docMk/>
            <pc:sldMk cId="1082830566" sldId="49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8:54:42.976" v="5216" actId="1076"/>
          <ac:spMkLst>
            <pc:docMk/>
            <pc:sldMk cId="1082830566" sldId="493"/>
            <ac:spMk id="3" creationId="{2F0EF0D9-1573-561E-6631-0E141DBB821D}"/>
          </ac:spMkLst>
        </pc:spChg>
        <pc:spChg chg="add mod">
          <ac:chgData name="Luca Vazzola" userId="49f5fb14-4caf-42ae-aaab-d459c30725e4" providerId="ADAL" clId="{09AD3D4F-9F2B-4CE9-B4A1-0836AAC2F898}" dt="2023-06-06T08:54:31.628" v="5214" actId="1076"/>
          <ac:spMkLst>
            <pc:docMk/>
            <pc:sldMk cId="1082830566" sldId="493"/>
            <ac:spMk id="4" creationId="{716AAA5B-297B-54AA-0F42-FC2977BF986E}"/>
          </ac:spMkLst>
        </pc:spChg>
        <pc:spChg chg="add mod">
          <ac:chgData name="Luca Vazzola" userId="49f5fb14-4caf-42ae-aaab-d459c30725e4" providerId="ADAL" clId="{09AD3D4F-9F2B-4CE9-B4A1-0836AAC2F898}" dt="2023-06-06T08:54:49.002" v="5217" actId="1076"/>
          <ac:spMkLst>
            <pc:docMk/>
            <pc:sldMk cId="1082830566" sldId="493"/>
            <ac:spMk id="5" creationId="{5F8D8ABB-88AC-DC5D-41EE-7DD34EE66C72}"/>
          </ac:spMkLst>
        </pc:spChg>
        <pc:spChg chg="mod">
          <ac:chgData name="Luca Vazzola" userId="49f5fb14-4caf-42ae-aaab-d459c30725e4" providerId="ADAL" clId="{09AD3D4F-9F2B-4CE9-B4A1-0836AAC2F898}" dt="2023-06-06T08:54:34.276" v="5215" actId="1076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6T08:46:48.606" v="5102" actId="113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Luca Vazzola" userId="49f5fb14-4caf-42ae-aaab-d459c30725e4" providerId="ADAL" clId="{09AD3D4F-9F2B-4CE9-B4A1-0836AAC2F898}" dt="2023-06-06T09:00:40.325" v="5242" actId="478"/>
          <ac:spMkLst>
            <pc:docMk/>
            <pc:sldMk cId="1082830566" sldId="493"/>
            <ac:spMk id="8" creationId="{B141E5FB-F14E-E9F6-1DFB-47E96F77965B}"/>
          </ac:spMkLst>
        </pc:spChg>
        <pc:spChg chg="add mod">
          <ac:chgData name="Luca Vazzola" userId="49f5fb14-4caf-42ae-aaab-d459c30725e4" providerId="ADAL" clId="{09AD3D4F-9F2B-4CE9-B4A1-0836AAC2F898}" dt="2023-06-06T08:28:37.603" v="5034" actId="2711"/>
          <ac:spMkLst>
            <pc:docMk/>
            <pc:sldMk cId="1082830566" sldId="493"/>
            <ac:spMk id="11" creationId="{D3205A34-342B-FC45-203B-6DA65B743763}"/>
          </ac:spMkLst>
        </pc:spChg>
        <pc:spChg chg="add del">
          <ac:chgData name="Luca Vazzola" userId="49f5fb14-4caf-42ae-aaab-d459c30725e4" providerId="ADAL" clId="{09AD3D4F-9F2B-4CE9-B4A1-0836AAC2F898}" dt="2023-06-06T08:53:38.727" v="5205" actId="22"/>
          <ac:spMkLst>
            <pc:docMk/>
            <pc:sldMk cId="1082830566" sldId="493"/>
            <ac:spMk id="14" creationId="{AF3D5CEB-76EA-8606-5C32-56176DDB9C4B}"/>
          </ac:spMkLst>
        </pc:spChg>
        <pc:spChg chg="add mod">
          <ac:chgData name="Luca Vazzola" userId="49f5fb14-4caf-42ae-aaab-d459c30725e4" providerId="ADAL" clId="{09AD3D4F-9F2B-4CE9-B4A1-0836AAC2F898}" dt="2023-06-06T09:00:40.658" v="5243"/>
          <ac:spMkLst>
            <pc:docMk/>
            <pc:sldMk cId="1082830566" sldId="493"/>
            <ac:spMk id="15" creationId="{08A1103E-C621-7D1F-A711-90007A2B98E6}"/>
          </ac:spMkLst>
        </pc:spChg>
        <pc:picChg chg="mod">
          <ac:chgData name="Luca Vazzola" userId="49f5fb14-4caf-42ae-aaab-d459c30725e4" providerId="ADAL" clId="{09AD3D4F-9F2B-4CE9-B4A1-0836AAC2F898}" dt="2023-06-04T08:34:06.353" v="4100" actId="1076"/>
          <ac:picMkLst>
            <pc:docMk/>
            <pc:sldMk cId="1082830566" sldId="493"/>
            <ac:picMk id="10" creationId="{29591C89-478B-A2DC-0828-BE04D585603A}"/>
          </ac:picMkLst>
        </pc:picChg>
        <pc:picChg chg="mod">
          <ac:chgData name="Luca Vazzola" userId="49f5fb14-4caf-42ae-aaab-d459c30725e4" providerId="ADAL" clId="{09AD3D4F-9F2B-4CE9-B4A1-0836AAC2F898}" dt="2023-06-04T08:33:54.336" v="4098" actId="1076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8:04.810" v="5342" actId="1076"/>
        <pc:sldMkLst>
          <pc:docMk/>
          <pc:sldMk cId="3070473828" sldId="494"/>
        </pc:sldMkLst>
        <pc:spChg chg="add del mod">
          <ac:chgData name="Luca Vazzola" userId="49f5fb14-4caf-42ae-aaab-d459c30725e4" providerId="ADAL" clId="{09AD3D4F-9F2B-4CE9-B4A1-0836AAC2F898}" dt="2023-06-06T09:00:47.365" v="5246" actId="478"/>
          <ac:spMkLst>
            <pc:docMk/>
            <pc:sldMk cId="3070473828" sldId="494"/>
            <ac:spMk id="3" creationId="{696238B2-1FBF-424D-7432-9EDD05D7E3AA}"/>
          </ac:spMkLst>
        </pc:spChg>
        <pc:spChg chg="add mod">
          <ac:chgData name="Luca Vazzola" userId="49f5fb14-4caf-42ae-aaab-d459c30725e4" providerId="ADAL" clId="{09AD3D4F-9F2B-4CE9-B4A1-0836AAC2F898}" dt="2023-06-06T09:00:47.694" v="5247"/>
          <ac:spMkLst>
            <pc:docMk/>
            <pc:sldMk cId="3070473828" sldId="494"/>
            <ac:spMk id="5" creationId="{DAD71107-DE71-7DA3-2216-9ED7A611438C}"/>
          </ac:spMkLst>
        </pc:spChg>
        <pc:spChg chg="mod">
          <ac:chgData name="Luca Vazzola" userId="49f5fb14-4caf-42ae-aaab-d459c30725e4" providerId="ADAL" clId="{09AD3D4F-9F2B-4CE9-B4A1-0836AAC2F898}" dt="2023-06-06T09:07:59.323" v="5341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08:04.810" v="5342" actId="1076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Luca Vazzola" userId="49f5fb14-4caf-42ae-aaab-d459c30725e4" providerId="ADAL" clId="{09AD3D4F-9F2B-4CE9-B4A1-0836AAC2F898}" dt="2023-06-06T09:06:00.746" v="5331" actId="113"/>
          <ac:spMkLst>
            <pc:docMk/>
            <pc:sldMk cId="3070473828" sldId="494"/>
            <ac:spMk id="8" creationId="{628DA04B-BD46-AF3C-0525-7A13BFBE70D8}"/>
          </ac:spMkLst>
        </pc:spChg>
        <pc:picChg chg="mod">
          <ac:chgData name="Luca Vazzola" userId="49f5fb14-4caf-42ae-aaab-d459c30725e4" providerId="ADAL" clId="{09AD3D4F-9F2B-4CE9-B4A1-0836AAC2F898}" dt="2023-06-06T09:06:41.333" v="5340" actId="14100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0.724" v="5249"/>
        <pc:sldMkLst>
          <pc:docMk/>
          <pc:sldMk cId="2469435564" sldId="495"/>
        </pc:sldMkLst>
        <pc:spChg chg="add del mod">
          <ac:chgData name="Luca Vazzola" userId="49f5fb14-4caf-42ae-aaab-d459c30725e4" providerId="ADAL" clId="{09AD3D4F-9F2B-4CE9-B4A1-0836AAC2F898}" dt="2023-06-06T09:00:50.444" v="5248" actId="478"/>
          <ac:spMkLst>
            <pc:docMk/>
            <pc:sldMk cId="2469435564" sldId="495"/>
            <ac:spMk id="3" creationId="{EA9FD8D4-1A72-56A4-5398-F4D8A0548D75}"/>
          </ac:spMkLst>
        </pc:spChg>
        <pc:spChg chg="add mod">
          <ac:chgData name="Luca Vazzola" userId="49f5fb14-4caf-42ae-aaab-d459c30725e4" providerId="ADAL" clId="{09AD3D4F-9F2B-4CE9-B4A1-0836AAC2F898}" dt="2023-06-06T09:00:50.724" v="5249"/>
          <ac:spMkLst>
            <pc:docMk/>
            <pc:sldMk cId="2469435564" sldId="495"/>
            <ac:spMk id="4" creationId="{BC25B3B3-F058-868D-B370-4AA39FEFC09C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0:31.705" v="5368" actId="1076"/>
        <pc:sldMkLst>
          <pc:docMk/>
          <pc:sldMk cId="460653849" sldId="496"/>
        </pc:sldMkLst>
        <pc:spChg chg="mod">
          <ac:chgData name="Luca Vazzola" userId="49f5fb14-4caf-42ae-aaab-d459c30725e4" providerId="ADAL" clId="{09AD3D4F-9F2B-4CE9-B4A1-0836AAC2F898}" dt="2023-06-06T09:09:17.719" v="5353" actId="1076"/>
          <ac:spMkLst>
            <pc:docMk/>
            <pc:sldMk cId="460653849" sldId="496"/>
            <ac:spMk id="3" creationId="{2F1D8DE8-EFEA-6786-4E7A-1E6C6BDF3612}"/>
          </ac:spMkLst>
        </pc:spChg>
        <pc:spChg chg="add del mod">
          <ac:chgData name="Luca Vazzola" userId="49f5fb14-4caf-42ae-aaab-d459c30725e4" providerId="ADAL" clId="{09AD3D4F-9F2B-4CE9-B4A1-0836AAC2F898}" dt="2023-06-06T09:00:54.048" v="5250" actId="478"/>
          <ac:spMkLst>
            <pc:docMk/>
            <pc:sldMk cId="460653849" sldId="496"/>
            <ac:spMk id="4" creationId="{EE91F23B-C59F-860F-681C-CDB56B7B2959}"/>
          </ac:spMkLst>
        </pc:spChg>
        <pc:spChg chg="mod">
          <ac:chgData name="Luca Vazzola" userId="49f5fb14-4caf-42ae-aaab-d459c30725e4" providerId="ADAL" clId="{09AD3D4F-9F2B-4CE9-B4A1-0836AAC2F898}" dt="2023-06-06T09:10:31.705" v="5368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0:17.905" v="5366" actId="1076"/>
          <ac:spMkLst>
            <pc:docMk/>
            <pc:sldMk cId="460653849" sldId="496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9:00:54.352" v="5251"/>
          <ac:spMkLst>
            <pc:docMk/>
            <pc:sldMk cId="460653849" sldId="496"/>
            <ac:spMk id="8" creationId="{EE80266C-BC9B-9F23-2AF2-A3F35FC7DC55}"/>
          </ac:spMkLst>
        </pc:spChg>
        <pc:picChg chg="mod modCrop">
          <ac:chgData name="Luca Vazzola" userId="49f5fb14-4caf-42ae-aaab-d459c30725e4" providerId="ADAL" clId="{09AD3D4F-9F2B-4CE9-B4A1-0836AAC2F898}" dt="2023-06-06T09:10:09.508" v="5365" actId="1035"/>
          <ac:picMkLst>
            <pc:docMk/>
            <pc:sldMk cId="460653849" sldId="496"/>
            <ac:picMk id="5" creationId="{52116290-EEE4-6CFD-7C21-802A315749BA}"/>
          </ac:picMkLst>
        </pc:picChg>
        <pc:picChg chg="mod modCrop">
          <ac:chgData name="Luca Vazzola" userId="49f5fb14-4caf-42ae-aaab-d459c30725e4" providerId="ADAL" clId="{09AD3D4F-9F2B-4CE9-B4A1-0836AAC2F898}" dt="2023-06-06T09:09:58.242" v="5363" actId="732"/>
          <ac:picMkLst>
            <pc:docMk/>
            <pc:sldMk cId="460653849" sldId="496"/>
            <ac:picMk id="9" creationId="{940D6ACE-A6EC-A452-9A37-38CBD04A3A2A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7.919" v="5253"/>
        <pc:sldMkLst>
          <pc:docMk/>
          <pc:sldMk cId="1935919548" sldId="497"/>
        </pc:sldMkLst>
        <pc:spChg chg="add del mod">
          <ac:chgData name="Luca Vazzola" userId="49f5fb14-4caf-42ae-aaab-d459c30725e4" providerId="ADAL" clId="{09AD3D4F-9F2B-4CE9-B4A1-0836AAC2F898}" dt="2023-06-06T09:00:57.587" v="5252" actId="478"/>
          <ac:spMkLst>
            <pc:docMk/>
            <pc:sldMk cId="1935919548" sldId="497"/>
            <ac:spMk id="4" creationId="{A9C9785B-99D5-AB91-045C-C7A7CCB91419}"/>
          </ac:spMkLst>
        </pc:spChg>
        <pc:spChg chg="add mod">
          <ac:chgData name="Luca Vazzola" userId="49f5fb14-4caf-42ae-aaab-d459c30725e4" providerId="ADAL" clId="{09AD3D4F-9F2B-4CE9-B4A1-0836AAC2F898}" dt="2023-06-06T09:00:57.919" v="5253"/>
          <ac:spMkLst>
            <pc:docMk/>
            <pc:sldMk cId="1935919548" sldId="497"/>
            <ac:spMk id="5" creationId="{125D316B-E1DA-5253-864B-58210FB0AEB0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1:36.313" v="5376" actId="1076"/>
        <pc:sldMkLst>
          <pc:docMk/>
          <pc:sldMk cId="1552486733" sldId="498"/>
        </pc:sldMkLst>
        <pc:spChg chg="add del mod">
          <ac:chgData name="Luca Vazzola" userId="49f5fb14-4caf-42ae-aaab-d459c30725e4" providerId="ADAL" clId="{09AD3D4F-9F2B-4CE9-B4A1-0836AAC2F898}" dt="2023-06-06T09:01:01.008" v="5254" actId="478"/>
          <ac:spMkLst>
            <pc:docMk/>
            <pc:sldMk cId="1552486733" sldId="498"/>
            <ac:spMk id="4" creationId="{C619CDCD-1FF3-CA15-BD21-9D7B955437AE}"/>
          </ac:spMkLst>
        </pc:spChg>
        <pc:spChg chg="add mod">
          <ac:chgData name="Luca Vazzola" userId="49f5fb14-4caf-42ae-aaab-d459c30725e4" providerId="ADAL" clId="{09AD3D4F-9F2B-4CE9-B4A1-0836AAC2F898}" dt="2023-06-06T09:01:01.363" v="5255"/>
          <ac:spMkLst>
            <pc:docMk/>
            <pc:sldMk cId="1552486733" sldId="498"/>
            <ac:spMk id="5" creationId="{20D2EF52-B131-F373-14A0-92EFF55DCE28}"/>
          </ac:spMkLst>
        </pc:spChg>
        <pc:spChg chg="mod">
          <ac:chgData name="Luca Vazzola" userId="49f5fb14-4caf-42ae-aaab-d459c30725e4" providerId="ADAL" clId="{09AD3D4F-9F2B-4CE9-B4A1-0836AAC2F898}" dt="2023-06-06T09:11:36.313" v="5376" actId="1076"/>
          <ac:spMkLst>
            <pc:docMk/>
            <pc:sldMk cId="1552486733" sldId="498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9:11:33.382" v="5375" actId="1076"/>
          <ac:spMkLst>
            <pc:docMk/>
            <pc:sldMk cId="1552486733" sldId="498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9:11:20.713" v="5373" actId="1076"/>
          <ac:spMkLst>
            <pc:docMk/>
            <pc:sldMk cId="1552486733" sldId="498"/>
            <ac:spMk id="11" creationId="{FB96844C-D863-C10E-B530-34DD2F0AA9B7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7:31.949" v="5384" actId="14100"/>
        <pc:sldMkLst>
          <pc:docMk/>
          <pc:sldMk cId="3156066333" sldId="499"/>
        </pc:sldMkLst>
        <pc:spChg chg="add del mod">
          <ac:chgData name="Luca Vazzola" userId="49f5fb14-4caf-42ae-aaab-d459c30725e4" providerId="ADAL" clId="{09AD3D4F-9F2B-4CE9-B4A1-0836AAC2F898}" dt="2023-06-06T09:01:04.378" v="5256" actId="478"/>
          <ac:spMkLst>
            <pc:docMk/>
            <pc:sldMk cId="3156066333" sldId="499"/>
            <ac:spMk id="3" creationId="{DD1ED51C-66EC-6ABC-3E2D-5E4EADC6EECA}"/>
          </ac:spMkLst>
        </pc:spChg>
        <pc:spChg chg="add mod">
          <ac:chgData name="Luca Vazzola" userId="49f5fb14-4caf-42ae-aaab-d459c30725e4" providerId="ADAL" clId="{09AD3D4F-9F2B-4CE9-B4A1-0836AAC2F898}" dt="2023-06-06T09:01:04.669" v="5257"/>
          <ac:spMkLst>
            <pc:docMk/>
            <pc:sldMk cId="3156066333" sldId="499"/>
            <ac:spMk id="4" creationId="{B758E8BA-1D42-24E3-5F2B-4F4142A062E4}"/>
          </ac:spMkLst>
        </pc:spChg>
        <pc:spChg chg="mod">
          <ac:chgData name="Luca Vazzola" userId="49f5fb14-4caf-42ae-aaab-d459c30725e4" providerId="ADAL" clId="{09AD3D4F-9F2B-4CE9-B4A1-0836AAC2F898}" dt="2023-06-06T09:17:17.572" v="5379" actId="14100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7:31.949" v="5384" actId="14100"/>
          <ac:spMkLst>
            <pc:docMk/>
            <pc:sldMk cId="3156066333" sldId="499"/>
            <ac:spMk id="7" creationId="{E9D73345-90EE-38AF-420C-2B67AE0E83C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1:08.223" v="5259"/>
        <pc:sldMkLst>
          <pc:docMk/>
          <pc:sldMk cId="3239892747" sldId="500"/>
        </pc:sldMkLst>
        <pc:spChg chg="add del mod">
          <ac:chgData name="Luca Vazzola" userId="49f5fb14-4caf-42ae-aaab-d459c30725e4" providerId="ADAL" clId="{09AD3D4F-9F2B-4CE9-B4A1-0836AAC2F898}" dt="2023-06-06T09:01:07.896" v="5258" actId="478"/>
          <ac:spMkLst>
            <pc:docMk/>
            <pc:sldMk cId="3239892747" sldId="500"/>
            <ac:spMk id="3" creationId="{DB4B605B-F492-C5BF-ED85-F92518E991EF}"/>
          </ac:spMkLst>
        </pc:spChg>
        <pc:spChg chg="add del mod">
          <ac:chgData name="Luca Vazzola" userId="49f5fb14-4caf-42ae-aaab-d459c30725e4" providerId="ADAL" clId="{09AD3D4F-9F2B-4CE9-B4A1-0836AAC2F898}" dt="2023-06-03T18:23:00.703" v="3829" actId="1036"/>
          <ac:spMkLst>
            <pc:docMk/>
            <pc:sldMk cId="3239892747" sldId="500"/>
            <ac:spMk id="4" creationId="{29E453FC-FB44-9C90-A317-521D79E90BD4}"/>
          </ac:spMkLst>
        </pc:spChg>
        <pc:spChg chg="add mod">
          <ac:chgData name="Luca Vazzola" userId="49f5fb14-4caf-42ae-aaab-d459c30725e4" providerId="ADAL" clId="{09AD3D4F-9F2B-4CE9-B4A1-0836AAC2F898}" dt="2023-06-06T09:01:08.223" v="5259"/>
          <ac:spMkLst>
            <pc:docMk/>
            <pc:sldMk cId="3239892747" sldId="500"/>
            <ac:spMk id="5" creationId="{9066EF6F-E969-7AD3-5926-A734AA4ED7DE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4.878" v="5302"/>
        <pc:sldMkLst>
          <pc:docMk/>
          <pc:sldMk cId="1857552425" sldId="502"/>
        </pc:sldMkLst>
        <pc:spChg chg="add del mod">
          <ac:chgData name="Luca Vazzola" userId="49f5fb14-4caf-42ae-aaab-d459c30725e4" providerId="ADAL" clId="{09AD3D4F-9F2B-4CE9-B4A1-0836AAC2F898}" dt="2023-06-06T09:03:14.607" v="5301" actId="478"/>
          <ac:spMkLst>
            <pc:docMk/>
            <pc:sldMk cId="1857552425" sldId="502"/>
            <ac:spMk id="7" creationId="{91C230E4-CC5A-CA1C-3905-0B7E3B4644EB}"/>
          </ac:spMkLst>
        </pc:spChg>
        <pc:spChg chg="add mod">
          <ac:chgData name="Luca Vazzola" userId="49f5fb14-4caf-42ae-aaab-d459c30725e4" providerId="ADAL" clId="{09AD3D4F-9F2B-4CE9-B4A1-0836AAC2F898}" dt="2023-06-06T09:03:14.878" v="5302"/>
          <ac:spMkLst>
            <pc:docMk/>
            <pc:sldMk cId="1857552425" sldId="502"/>
            <ac:spMk id="8" creationId="{60214763-0B15-4CA5-8C7D-F8DD8CE53D62}"/>
          </ac:spMkLst>
        </pc:spChg>
        <pc:spChg chg="del">
          <ac:chgData name="Luca Vazzola" userId="49f5fb14-4caf-42ae-aaab-d459c30725e4" providerId="ADAL" clId="{09AD3D4F-9F2B-4CE9-B4A1-0836AAC2F898}" dt="2023-06-06T08:22:58.658" v="4952" actId="478"/>
          <ac:spMkLst>
            <pc:docMk/>
            <pc:sldMk cId="1857552425" sldId="502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8.537" v="5304"/>
        <pc:sldMkLst>
          <pc:docMk/>
          <pc:sldMk cId="1325072885" sldId="503"/>
        </pc:sldMkLst>
        <pc:spChg chg="add del mod">
          <ac:chgData name="Luca Vazzola" userId="49f5fb14-4caf-42ae-aaab-d459c30725e4" providerId="ADAL" clId="{09AD3D4F-9F2B-4CE9-B4A1-0836AAC2F898}" dt="2023-06-06T09:03:18.285" v="5303" actId="478"/>
          <ac:spMkLst>
            <pc:docMk/>
            <pc:sldMk cId="1325072885" sldId="503"/>
            <ac:spMk id="2" creationId="{1333FBFE-34E0-598A-40DB-A54C1EA180DB}"/>
          </ac:spMkLst>
        </pc:spChg>
        <pc:spChg chg="add mod">
          <ac:chgData name="Luca Vazzola" userId="49f5fb14-4caf-42ae-aaab-d459c30725e4" providerId="ADAL" clId="{09AD3D4F-9F2B-4CE9-B4A1-0836AAC2F898}" dt="2023-06-06T09:03:18.537" v="5304"/>
          <ac:spMkLst>
            <pc:docMk/>
            <pc:sldMk cId="1325072885" sldId="503"/>
            <ac:spMk id="3" creationId="{918BCD96-32D7-DE61-01DB-7C98408591B7}"/>
          </ac:spMkLst>
        </pc:spChg>
        <pc:spChg chg="del">
          <ac:chgData name="Luca Vazzola" userId="49f5fb14-4caf-42ae-aaab-d459c30725e4" providerId="ADAL" clId="{09AD3D4F-9F2B-4CE9-B4A1-0836AAC2F898}" dt="2023-06-06T08:23:04.158" v="4953" actId="478"/>
          <ac:spMkLst>
            <pc:docMk/>
            <pc:sldMk cId="1325072885" sldId="503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6.489" v="5308"/>
        <pc:sldMkLst>
          <pc:docMk/>
          <pc:sldMk cId="1108435967" sldId="504"/>
        </pc:sldMkLst>
        <pc:spChg chg="add del mod">
          <ac:chgData name="Luca Vazzola" userId="49f5fb14-4caf-42ae-aaab-d459c30725e4" providerId="ADAL" clId="{09AD3D4F-9F2B-4CE9-B4A1-0836AAC2F898}" dt="2023-06-06T09:03:26.201" v="5307" actId="478"/>
          <ac:spMkLst>
            <pc:docMk/>
            <pc:sldMk cId="1108435967" sldId="504"/>
            <ac:spMk id="4" creationId="{3B218298-87A2-92CE-522F-412170B6D788}"/>
          </ac:spMkLst>
        </pc:spChg>
        <pc:spChg chg="add mod">
          <ac:chgData name="Luca Vazzola" userId="49f5fb14-4caf-42ae-aaab-d459c30725e4" providerId="ADAL" clId="{09AD3D4F-9F2B-4CE9-B4A1-0836AAC2F898}" dt="2023-06-06T09:03:26.489" v="5308"/>
          <ac:spMkLst>
            <pc:docMk/>
            <pc:sldMk cId="1108435967" sldId="504"/>
            <ac:spMk id="6" creationId="{B7BADC62-9697-9266-28FD-DC6CBCDA411F}"/>
          </ac:spMkLst>
        </pc:spChg>
        <pc:spChg chg="mod">
          <ac:chgData name="Luca Vazzola" userId="49f5fb14-4caf-42ae-aaab-d459c30725e4" providerId="ADAL" clId="{09AD3D4F-9F2B-4CE9-B4A1-0836AAC2F898}" dt="2023-06-04T09:29:15.075" v="4348" actId="20577"/>
          <ac:spMkLst>
            <pc:docMk/>
            <pc:sldMk cId="1108435967" sldId="504"/>
            <ac:spMk id="20" creationId="{84C0BDEC-9C95-196D-8C3F-8D614A43FAF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2.258" v="5306"/>
        <pc:sldMkLst>
          <pc:docMk/>
          <pc:sldMk cId="785371391" sldId="505"/>
        </pc:sldMkLst>
        <pc:spChg chg="add del mod">
          <ac:chgData name="Luca Vazzola" userId="49f5fb14-4caf-42ae-aaab-d459c30725e4" providerId="ADAL" clId="{09AD3D4F-9F2B-4CE9-B4A1-0836AAC2F898}" dt="2023-06-06T09:03:21.974" v="5305" actId="478"/>
          <ac:spMkLst>
            <pc:docMk/>
            <pc:sldMk cId="785371391" sldId="505"/>
            <ac:spMk id="4" creationId="{8FAD3057-AEFC-61D9-0E30-BB9222CB0711}"/>
          </ac:spMkLst>
        </pc:spChg>
        <pc:spChg chg="add mod">
          <ac:chgData name="Luca Vazzola" userId="49f5fb14-4caf-42ae-aaab-d459c30725e4" providerId="ADAL" clId="{09AD3D4F-9F2B-4CE9-B4A1-0836AAC2F898}" dt="2023-06-06T09:03:22.258" v="5306"/>
          <ac:spMkLst>
            <pc:docMk/>
            <pc:sldMk cId="785371391" sldId="505"/>
            <ac:spMk id="5" creationId="{196104A4-F4EA-4D12-E040-FF6BB9AE5EC6}"/>
          </ac:spMkLst>
        </pc:spChg>
      </pc:sldChg>
      <pc:sldChg chg="new del">
        <pc:chgData name="Luca Vazzola" userId="49f5fb14-4caf-42ae-aaab-d459c30725e4" providerId="ADAL" clId="{09AD3D4F-9F2B-4CE9-B4A1-0836AAC2F898}" dt="2023-06-03T16:25:16.924" v="3210" actId="47"/>
        <pc:sldMkLst>
          <pc:docMk/>
          <pc:sldMk cId="868592404" sldId="505"/>
        </pc:sldMkLst>
      </pc:sldChg>
      <pc:sldChg chg="addSp delSp modSp add mod">
        <pc:chgData name="Luca Vazzola" userId="49f5fb14-4caf-42ae-aaab-d459c30725e4" providerId="ADAL" clId="{09AD3D4F-9F2B-4CE9-B4A1-0836AAC2F898}" dt="2023-06-03T16:40:06.409" v="3342" actId="20577"/>
        <pc:sldMkLst>
          <pc:docMk/>
          <pc:sldMk cId="1946803473" sldId="505"/>
        </pc:sldMkLst>
        <pc:spChg chg="mod">
          <ac:chgData name="Luca Vazzola" userId="49f5fb14-4caf-42ae-aaab-d459c30725e4" providerId="ADAL" clId="{09AD3D4F-9F2B-4CE9-B4A1-0836AAC2F898}" dt="2023-06-03T16:27:23.897" v="3267" actId="1076"/>
          <ac:spMkLst>
            <pc:docMk/>
            <pc:sldMk cId="1946803473" sldId="505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6:58.102" v="3253"/>
          <ac:spMkLst>
            <pc:docMk/>
            <pc:sldMk cId="1946803473" sldId="505"/>
            <ac:spMk id="4" creationId="{D9E5E0D5-8FE8-90FC-F5DA-A42D2B0764A7}"/>
          </ac:spMkLst>
        </pc:spChg>
        <pc:graphicFrameChg chg="add mod modGraphic">
          <ac:chgData name="Luca Vazzola" userId="49f5fb14-4caf-42ae-aaab-d459c30725e4" providerId="ADAL" clId="{09AD3D4F-9F2B-4CE9-B4A1-0836AAC2F898}" dt="2023-06-03T16:40:06.409" v="3342" actId="20577"/>
          <ac:graphicFrameMkLst>
            <pc:docMk/>
            <pc:sldMk cId="1946803473" sldId="505"/>
            <ac:graphicFrameMk id="3" creationId="{8DA6E32D-8B46-ABBC-96BC-EF2650E08362}"/>
          </ac:graphicFrameMkLst>
        </pc:graphicFrameChg>
        <pc:picChg chg="add del mod">
          <ac:chgData name="Luca Vazzola" userId="49f5fb14-4caf-42ae-aaab-d459c30725e4" providerId="ADAL" clId="{09AD3D4F-9F2B-4CE9-B4A1-0836AAC2F898}" dt="2023-06-03T16:31:58.996" v="3295"/>
          <ac:picMkLst>
            <pc:docMk/>
            <pc:sldMk cId="1946803473" sldId="505"/>
            <ac:picMk id="5" creationId="{D877ACCA-F85F-9A01-DDDF-B7490FEE6223}"/>
          </ac:picMkLst>
        </pc:picChg>
        <pc:picChg chg="add mod modCrop">
          <ac:chgData name="Luca Vazzola" userId="49f5fb14-4caf-42ae-aaab-d459c30725e4" providerId="ADAL" clId="{09AD3D4F-9F2B-4CE9-B4A1-0836AAC2F898}" dt="2023-06-03T16:39:56.665" v="3340" actId="1076"/>
          <ac:picMkLst>
            <pc:docMk/>
            <pc:sldMk cId="1946803473" sldId="505"/>
            <ac:picMk id="6" creationId="{F21750C0-56F7-DB05-78AD-944067C6F3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3:01.238" v="3740" actId="20577"/>
        <pc:sldMkLst>
          <pc:docMk/>
          <pc:sldMk cId="192824315" sldId="506"/>
        </pc:sldMkLst>
        <pc:spChg chg="mod">
          <ac:chgData name="Luca Vazzola" userId="49f5fb14-4caf-42ae-aaab-d459c30725e4" providerId="ADAL" clId="{09AD3D4F-9F2B-4CE9-B4A1-0836AAC2F898}" dt="2023-06-03T16:40:53.123" v="3367" actId="403"/>
          <ac:spMkLst>
            <pc:docMk/>
            <pc:sldMk cId="192824315" sldId="506"/>
            <ac:spMk id="2" creationId="{DDEC0F60-4F82-1045-1291-80A3F75030FD}"/>
          </ac:spMkLst>
        </pc:spChg>
        <pc:spChg chg="del mod">
          <ac:chgData name="Luca Vazzola" userId="49f5fb14-4caf-42ae-aaab-d459c30725e4" providerId="ADAL" clId="{09AD3D4F-9F2B-4CE9-B4A1-0836AAC2F898}" dt="2023-06-03T16:41:01.937" v="3369" actId="478"/>
          <ac:spMkLst>
            <pc:docMk/>
            <pc:sldMk cId="192824315" sldId="506"/>
            <ac:spMk id="3" creationId="{3A9FCBF8-A8C7-8375-94B0-78CC170B247F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5" creationId="{5B2C55EE-235E-86C2-059A-EC33B1548AE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7" creationId="{76DE9685-FD33-1508-4782-040581ED216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9" creationId="{6CFFF677-95C8-A642-A338-99FA19BD47E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1" creationId="{C560BD2B-B1AF-0FF0-E712-3967E782E08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3" creationId="{F4E53045-7669-F13C-15F4-D77074141C1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4" creationId="{A72778E1-F278-3E9B-5793-FA5A774C0B9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5" creationId="{795BED26-DBCE-DCC9-AE82-9CE7E43D4FA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1" creationId="{540B821D-840E-070F-07C7-6C510C97E10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5" creationId="{35705EA3-B2EB-591C-B35D-8C495496F05C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9" creationId="{7ADC2DB9-DA8A-D3C0-81ED-B155B730CC2B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0" creationId="{40B0CDA0-F8C4-37C3-86F8-2985B50F7417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1" creationId="{AF9A82A6-BCA2-18FD-A7C6-80F90D480D0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2" creationId="{26B2BC9F-8196-52E1-74E0-32ECCF16E98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3" creationId="{AA05EDDB-E7C4-9E81-8FD1-C9CC6A3CDCB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4" creationId="{55B4B59D-CCE4-2E6C-C146-E6B221E9953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5" creationId="{A39B77F5-211D-B66E-3CBD-2AF81988998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6" creationId="{B8AD44C7-BA9E-1491-E87E-D46C0DA013B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7" creationId="{2FD2320E-DCF6-E055-1E0A-376BFDACC3C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8" creationId="{20621DA3-C0B4-7F02-D01A-9A232957DB43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9" creationId="{D27BF221-BA1C-7A2C-F931-F3D27F9E208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1" creationId="{FAAC5898-0DD6-BC73-B2E0-666CE27BEFB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3" creationId="{E7D62E66-5F40-9151-C21A-8BCA6308D04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5" creationId="{1F1395AD-4241-DB8F-202D-ACE90E4E131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6" creationId="{2F6970D4-1254-3334-2C75-1525C6CE4990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8" creationId="{310C6A7B-519A-C386-16B5-D77C3662EE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9" creationId="{085E5535-59AE-9FAB-99FD-D58FC1FE7FDB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0" creationId="{66B10AC1-C09F-8DEB-9DA7-123AA013CD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4" creationId="{6C00D2BD-7E7E-92FE-57F4-DB61453C58A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7" creationId="{CA3F6C33-ACC9-F25A-49F1-30BB6CD6B7F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1" creationId="{5E4466E0-7312-330A-79DA-BE9AB410674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2" creationId="{AEBD2E30-C7CA-D7FE-ED1D-A467FADFCF8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3" creationId="{9F304C42-BD7D-9786-B8F4-897EE9B251DF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4" creationId="{D81522AF-FD54-03A1-7F93-00B5FAF190F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5" creationId="{9FC4F826-EF8C-665F-C8A8-68192E0CCA7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6" creationId="{BB4E01B4-9368-59FF-C06A-5EBDD840984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7" creationId="{7CC45C61-51B1-8D6B-81C9-43E1598A3EE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8" creationId="{D6395856-5011-6AB1-F254-A73D11F3DB0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9" creationId="{E5389CE1-8ED7-FF8A-8019-43FCE46E933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0" creationId="{6BA9261E-3595-FF9D-38B1-EF11FC36C56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1" creationId="{DFAAD446-BF84-828F-705C-7E0A856A456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2" creationId="{4473EFAC-FDDD-C579-7F1D-7896232D498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3" creationId="{2BFA4D5F-A798-98E8-DC09-9B91DF788D5E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5" creationId="{BDA17D05-0547-2351-6785-CDDBD1A49EF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0" creationId="{123844E4-8455-50F3-0971-69CC854443B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1" creationId="{F0C5F606-6EDD-291C-0322-5B4E54C76C74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0" creationId="{B7A5458E-21A0-137D-970D-D292E7CDB91C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3" creationId="{35FBCAFC-0E45-B587-1956-0C8A423BF9F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8" creationId="{9F016978-B774-F067-BC7C-99661CD13C9D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9" creationId="{BE4E2FF8-72AF-5CAB-A319-7EB78988AEB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0" creationId="{92ADF984-65B1-036F-0B9A-80C061CD200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1" creationId="{F9DF6FC2-8D24-6455-BCD2-C8BD31B01C0A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2" creationId="{EBA13F1C-4E95-EA98-FD57-E2AFD10E756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3" creationId="{0DBE3F94-5D73-4574-E24C-F09DC122126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4" creationId="{34A3DE09-2EAB-2660-F19A-DF142BF15CF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5" creationId="{F172BDE1-D200-6DCF-8AF5-A4E1FDD4A921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7" creationId="{196902B6-49E3-B6B7-5517-B04C051CD99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9" creationId="{2153EE2F-0028-C2A0-AA96-0823237C48C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20" creationId="{590F841A-5509-F3CC-5DA1-E63ADF5EE83C}"/>
          </ac:spMkLst>
        </pc:spChg>
        <pc:spChg chg="add mod">
          <ac:chgData name="Luca Vazzola" userId="49f5fb14-4caf-42ae-aaab-d459c30725e4" providerId="ADAL" clId="{09AD3D4F-9F2B-4CE9-B4A1-0836AAC2F898}" dt="2023-06-03T17:07:52.650" v="3426" actId="20577"/>
          <ac:spMkLst>
            <pc:docMk/>
            <pc:sldMk cId="192824315" sldId="506"/>
            <ac:spMk id="125" creationId="{CAF842C3-8B42-BC58-CC7A-5716320C9C80}"/>
          </ac:spMkLst>
        </pc:spChg>
        <pc:spChg chg="add mod">
          <ac:chgData name="Luca Vazzola" userId="49f5fb14-4caf-42ae-aaab-d459c30725e4" providerId="ADAL" clId="{09AD3D4F-9F2B-4CE9-B4A1-0836AAC2F898}" dt="2023-06-03T17:08:18.991" v="3449" actId="20577"/>
          <ac:spMkLst>
            <pc:docMk/>
            <pc:sldMk cId="192824315" sldId="506"/>
            <ac:spMk id="126" creationId="{9BC186E8-7C0B-A8BF-357E-4F585B45AFF6}"/>
          </ac:spMkLst>
        </pc:spChg>
        <pc:spChg chg="add mod">
          <ac:chgData name="Luca Vazzola" userId="49f5fb14-4caf-42ae-aaab-d459c30725e4" providerId="ADAL" clId="{09AD3D4F-9F2B-4CE9-B4A1-0836AAC2F898}" dt="2023-06-03T17:22:58.108" v="3739" actId="20577"/>
          <ac:spMkLst>
            <pc:docMk/>
            <pc:sldMk cId="192824315" sldId="506"/>
            <ac:spMk id="127" creationId="{8C9B9BB7-4DD1-448B-FF6B-62F15B82F5F0}"/>
          </ac:spMkLst>
        </pc:spChg>
        <pc:spChg chg="add mod">
          <ac:chgData name="Luca Vazzola" userId="49f5fb14-4caf-42ae-aaab-d459c30725e4" providerId="ADAL" clId="{09AD3D4F-9F2B-4CE9-B4A1-0836AAC2F898}" dt="2023-06-03T17:23:01.238" v="3740" actId="20577"/>
          <ac:spMkLst>
            <pc:docMk/>
            <pc:sldMk cId="192824315" sldId="506"/>
            <ac:spMk id="128" creationId="{10FD5DDF-9C71-3C75-8E0E-7B02EDA68B21}"/>
          </ac:spMkLst>
        </pc:spChg>
        <pc:spChg chg="add mod">
          <ac:chgData name="Luca Vazzola" userId="49f5fb14-4caf-42ae-aaab-d459c30725e4" providerId="ADAL" clId="{09AD3D4F-9F2B-4CE9-B4A1-0836AAC2F898}" dt="2023-06-03T17:13:26.235" v="3516" actId="1076"/>
          <ac:spMkLst>
            <pc:docMk/>
            <pc:sldMk cId="192824315" sldId="506"/>
            <ac:spMk id="129" creationId="{732ACEF6-44DB-A8A0-ED62-C036B21D27CC}"/>
          </ac:spMkLst>
        </pc:spChg>
        <pc:picChg chg="add mod">
          <ac:chgData name="Luca Vazzola" userId="49f5fb14-4caf-42ae-aaab-d459c30725e4" providerId="ADAL" clId="{09AD3D4F-9F2B-4CE9-B4A1-0836AAC2F898}" dt="2023-06-03T17:07:44.465" v="3420" actId="1076"/>
          <ac:picMkLst>
            <pc:docMk/>
            <pc:sldMk cId="192824315" sldId="506"/>
            <ac:picMk id="124" creationId="{934A5D32-9F50-C638-A317-B77C88A13B60}"/>
          </ac:picMkLst>
        </pc:pic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4" creationId="{E11AF511-FC0D-9CA4-6DB5-028505A37DD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6" creationId="{4732D20D-11BB-3711-5BA1-70F28A09E077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8" creationId="{E791F611-F669-731D-3E9F-58E40B5AEFB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0" creationId="{A4AD5704-05DE-25FF-6185-08906B1D6163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2" creationId="{97982BA2-32E3-FE76-1380-E181BA9D430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6" creationId="{6D3158D5-5A96-851D-15B3-51A3690A7CCC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7" creationId="{92E328D6-54D8-4BF4-78EC-1F07FE32E9B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8" creationId="{B918F96E-9B2A-0F3E-6548-AA592EBBD5B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9" creationId="{F9E2156E-ADE7-4BA0-0EAD-E6463D5C4A35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0" creationId="{367229D9-7C81-9169-A804-033C311E431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2" creationId="{81E07E67-8188-1CEB-6E7F-2CF59E86F75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3" creationId="{0B71F772-81D5-9095-8DE0-D6331FD5866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4" creationId="{76CA182A-D810-13B6-6066-FBF0B45BFE5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6" creationId="{E67BD87A-42E5-E3E0-4FA1-D9F5047D6FC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7" creationId="{4541DA4E-FFFD-3968-1FE5-DE4022346DE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8" creationId="{F6FD0964-5A77-081F-2BF5-FBEEE74AB13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0" creationId="{6D4FAA08-1E09-BE64-ADC4-A1938C45699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2" creationId="{025A6DE0-EB8B-A931-4C5D-4CBE6E494B9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4" creationId="{853236A7-7B1C-50FE-4D62-5D22D3790234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7" creationId="{EF6CEB28-6C3B-C4CE-3043-800DBD47E64A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1" creationId="{121A1F2F-5918-AE25-5ED0-637CDA111803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2" creationId="{7E70F2D5-2738-D8F0-2D65-6FD27B13A88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3" creationId="{C9081879-5AAF-B5B5-E79D-48ACAD43373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5" creationId="{C5E56829-EA3B-2F6B-8EB8-3667CE0C9138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6" creationId="{35FF6D64-14F2-02E1-C19B-31F68DF3F26C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8" creationId="{255DB117-95DE-357A-447D-727A7C7182F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9" creationId="{6AE978A9-15C0-37DE-7726-5395460D5D0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60" creationId="{2B580C85-5E22-E4B7-7439-D5247243134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4" creationId="{CF0AEAE7-24E8-304B-12CE-CF29FC0FBE6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6" creationId="{78140F20-A4CC-B802-08AF-4EFC76B31CC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7" creationId="{0DEBFF41-AA2D-1687-5213-B4D13B18138B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8" creationId="{ABB6B728-AADE-CC98-9E83-A98C33788E3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9" creationId="{B0DEF26C-B2C1-FBA9-9674-5FD5E56D5B5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2" creationId="{FEB57C98-03ED-93BA-110F-4A64C4B5143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3" creationId="{C762EC31-E598-21A7-19D6-B18A94034C0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4" creationId="{CEB45F5D-55FB-10FB-0976-2B719C11E3E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5" creationId="{88F22B15-CB6A-9EDF-2490-E64CCC0DFCD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6" creationId="{DBFC3A4C-FCB0-3990-4C03-E887343484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99" creationId="{1BD7FA88-45F7-ACFC-8485-F41B3E30C50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1" creationId="{95739B3D-012F-B192-EDA0-2CE1C08E7D4F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2" creationId="{112D5BEB-2F55-08E1-6922-222F07F7F473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4" creationId="{A8915ABA-DCB7-5273-5744-CBE309F35490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5" creationId="{E46C6F5A-A045-5103-735E-DE316F0E1464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6" creationId="{154B69E7-729F-02F2-B68C-68EBFF74C2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7" creationId="{BC862350-857B-B6F7-CDAB-E5431A17F83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6" creationId="{F9E42F7A-5D7B-8992-93A6-B73B891F017C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8" creationId="{71B2FB3E-6B46-8C19-83D7-4423E5BAE78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1" creationId="{F42D02E6-E4AD-808E-374A-C4AAD5B6DFA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2" creationId="{BB491989-0C06-1C3C-FF1B-0D27629D9663}"/>
          </ac:cxnSpMkLst>
        </pc:cxnChg>
      </pc:sldChg>
      <pc:sldChg chg="add del">
        <pc:chgData name="Luca Vazzola" userId="49f5fb14-4caf-42ae-aaab-d459c30725e4" providerId="ADAL" clId="{09AD3D4F-9F2B-4CE9-B4A1-0836AAC2F898}" dt="2023-06-03T16:28:44.322" v="3269"/>
        <pc:sldMkLst>
          <pc:docMk/>
          <pc:sldMk cId="2058343104" sldId="506"/>
        </pc:sldMkLst>
      </pc:sldChg>
      <pc:sldChg chg="addSp delSp modSp mod">
        <pc:chgData name="Luca Vazzola" userId="49f5fb14-4caf-42ae-aaab-d459c30725e4" providerId="ADAL" clId="{09AD3D4F-9F2B-4CE9-B4A1-0836AAC2F898}" dt="2023-06-06T08:30:10.640" v="5060" actId="2711"/>
        <pc:sldMkLst>
          <pc:docMk/>
          <pc:sldMk cId="4018855081" sldId="506"/>
        </pc:sldMkLst>
        <pc:spChg chg="del">
          <ac:chgData name="Luca Vazzola" userId="49f5fb14-4caf-42ae-aaab-d459c30725e4" providerId="ADAL" clId="{09AD3D4F-9F2B-4CE9-B4A1-0836AAC2F898}" dt="2023-06-06T08:29:53.844" v="5038" actId="478"/>
          <ac:spMkLst>
            <pc:docMk/>
            <pc:sldMk cId="4018855081" sldId="506"/>
            <ac:spMk id="2" creationId="{28D86A7C-2383-B3F6-E781-23F8D36E9A57}"/>
          </ac:spMkLst>
        </pc:spChg>
        <pc:spChg chg="add mod">
          <ac:chgData name="Luca Vazzola" userId="49f5fb14-4caf-42ae-aaab-d459c30725e4" providerId="ADAL" clId="{09AD3D4F-9F2B-4CE9-B4A1-0836AAC2F898}" dt="2023-06-06T08:23:12.793" v="4957"/>
          <ac:spMkLst>
            <pc:docMk/>
            <pc:sldMk cId="4018855081" sldId="506"/>
            <ac:spMk id="3" creationId="{81C88F2E-A667-55B4-8A8F-E34F3B79CA6F}"/>
          </ac:spMkLst>
        </pc:spChg>
        <pc:spChg chg="add mod">
          <ac:chgData name="Luca Vazzola" userId="49f5fb14-4caf-42ae-aaab-d459c30725e4" providerId="ADAL" clId="{09AD3D4F-9F2B-4CE9-B4A1-0836AAC2F898}" dt="2023-06-06T08:30:10.640" v="5060" actId="2711"/>
          <ac:spMkLst>
            <pc:docMk/>
            <pc:sldMk cId="4018855081" sldId="506"/>
            <ac:spMk id="5" creationId="{AE9B49F6-7BF7-2287-20AB-480184861E39}"/>
          </ac:spMkLst>
        </pc:spChg>
        <pc:spChg chg="mod">
          <ac:chgData name="Luca Vazzola" userId="49f5fb14-4caf-42ae-aaab-d459c30725e4" providerId="ADAL" clId="{09AD3D4F-9F2B-4CE9-B4A1-0836AAC2F898}" dt="2023-06-04T08:58:06.716" v="4297" actId="1076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4T08:58:17.558" v="4299" actId="1076"/>
          <ac:spMkLst>
            <pc:docMk/>
            <pc:sldMk cId="4018855081" sldId="506"/>
            <ac:spMk id="7" creationId="{F9AC6610-3827-8DEC-DCD1-0A56546B0F5A}"/>
          </ac:spMkLst>
        </pc:spChg>
        <pc:picChg chg="mod">
          <ac:chgData name="Luca Vazzola" userId="49f5fb14-4caf-42ae-aaab-d459c30725e4" providerId="ADAL" clId="{09AD3D4F-9F2B-4CE9-B4A1-0836AAC2F898}" dt="2023-06-04T08:57:49.491" v="4293" actId="1035"/>
          <ac:picMkLst>
            <pc:docMk/>
            <pc:sldMk cId="4018855081" sldId="506"/>
            <ac:picMk id="10" creationId="{FACA01EC-CFA5-B78A-7645-7C61F09175A9}"/>
          </ac:picMkLst>
        </pc:picChg>
        <pc:picChg chg="mod">
          <ac:chgData name="Luca Vazzola" userId="49f5fb14-4caf-42ae-aaab-d459c30725e4" providerId="ADAL" clId="{09AD3D4F-9F2B-4CE9-B4A1-0836AAC2F898}" dt="2023-06-04T08:57:54.579" v="4294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14.538" v="4958"/>
        <pc:sldMkLst>
          <pc:docMk/>
          <pc:sldMk cId="1963683398" sldId="507"/>
        </pc:sldMkLst>
        <pc:spChg chg="add mod">
          <ac:chgData name="Luca Vazzola" userId="49f5fb14-4caf-42ae-aaab-d459c30725e4" providerId="ADAL" clId="{09AD3D4F-9F2B-4CE9-B4A1-0836AAC2F898}" dt="2023-06-06T08:23:14.538" v="4958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Luca Vazzola" userId="49f5fb14-4caf-42ae-aaab-d459c30725e4" providerId="ADAL" clId="{09AD3D4F-9F2B-4CE9-B4A1-0836AAC2F898}" dt="2023-06-04T09:00:52.450" v="4335" actId="1076"/>
          <ac:spMkLst>
            <pc:docMk/>
            <pc:sldMk cId="1963683398" sldId="507"/>
            <ac:spMk id="7" creationId="{21163B36-19CC-D61C-8A3D-E67F52FFC139}"/>
          </ac:spMkLst>
        </pc:spChg>
        <pc:picChg chg="mod">
          <ac:chgData name="Luca Vazzola" userId="49f5fb14-4caf-42ae-aaab-d459c30725e4" providerId="ADAL" clId="{09AD3D4F-9F2B-4CE9-B4A1-0836AAC2F898}" dt="2023-06-04T09:00:52.997" v="4336" actId="1076"/>
          <ac:picMkLst>
            <pc:docMk/>
            <pc:sldMk cId="1963683398" sldId="507"/>
            <ac:picMk id="4" creationId="{DB4A62DE-B702-C450-D65E-3878BDFD8AAC}"/>
          </ac:picMkLst>
        </pc:picChg>
        <pc:picChg chg="mod">
          <ac:chgData name="Luca Vazzola" userId="49f5fb14-4caf-42ae-aaab-d459c30725e4" providerId="ADAL" clId="{09AD3D4F-9F2B-4CE9-B4A1-0836AAC2F898}" dt="2023-06-04T09:00:51.268" v="4333" actId="1076"/>
          <ac:picMkLst>
            <pc:docMk/>
            <pc:sldMk cId="1963683398" sldId="507"/>
            <ac:picMk id="6" creationId="{2AB217CC-D46C-16EA-E09E-616669F8FB53}"/>
          </ac:picMkLst>
        </pc:picChg>
        <pc:picChg chg="mod">
          <ac:chgData name="Luca Vazzola" userId="49f5fb14-4caf-42ae-aaab-d459c30725e4" providerId="ADAL" clId="{09AD3D4F-9F2B-4CE9-B4A1-0836AAC2F898}" dt="2023-06-04T09:00:51.986" v="4334" actId="1076"/>
          <ac:picMkLst>
            <pc:docMk/>
            <pc:sldMk cId="1963683398" sldId="507"/>
            <ac:picMk id="10" creationId="{09B66E8A-C342-3EF9-2931-C81F4118A2CC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4:15.677" v="3768" actId="1036"/>
        <pc:sldMkLst>
          <pc:docMk/>
          <pc:sldMk cId="3391400912" sldId="507"/>
        </pc:sldMkLst>
        <pc:spChg chg="mod">
          <ac:chgData name="Luca Vazzola" userId="49f5fb14-4caf-42ae-aaab-d459c30725e4" providerId="ADAL" clId="{09AD3D4F-9F2B-4CE9-B4A1-0836AAC2F898}" dt="2023-06-03T17:14:19.976" v="3541" actId="403"/>
          <ac:spMkLst>
            <pc:docMk/>
            <pc:sldMk cId="3391400912" sldId="507"/>
            <ac:spMk id="2" creationId="{7C24C16B-6069-3774-B877-BDFD49707C69}"/>
          </ac:spMkLst>
        </pc:spChg>
        <pc:spChg chg="del">
          <ac:chgData name="Luca Vazzola" userId="49f5fb14-4caf-42ae-aaab-d459c30725e4" providerId="ADAL" clId="{09AD3D4F-9F2B-4CE9-B4A1-0836AAC2F898}" dt="2023-06-03T17:14:25.387" v="3542" actId="478"/>
          <ac:spMkLst>
            <pc:docMk/>
            <pc:sldMk cId="3391400912" sldId="507"/>
            <ac:spMk id="3" creationId="{0FA3013F-CEE9-520E-99C0-869715368CFA}"/>
          </ac:spMkLst>
        </pc:spChg>
        <pc:spChg chg="add mod">
          <ac:chgData name="Luca Vazzola" userId="49f5fb14-4caf-42ae-aaab-d459c30725e4" providerId="ADAL" clId="{09AD3D4F-9F2B-4CE9-B4A1-0836AAC2F898}" dt="2023-06-03T17:21:03.208" v="3724" actId="1076"/>
          <ac:spMkLst>
            <pc:docMk/>
            <pc:sldMk cId="3391400912" sldId="507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3T17:22:05.629" v="3729" actId="1076"/>
          <ac:spMkLst>
            <pc:docMk/>
            <pc:sldMk cId="3391400912" sldId="507"/>
            <ac:spMk id="5" creationId="{EBC3C708-952A-3745-744E-9ABE7FC22D3C}"/>
          </ac:spMkLst>
        </pc:spChg>
        <pc:picChg chg="add mod">
          <ac:chgData name="Luca Vazzola" userId="49f5fb14-4caf-42ae-aaab-d459c30725e4" providerId="ADAL" clId="{09AD3D4F-9F2B-4CE9-B4A1-0836AAC2F898}" dt="2023-06-03T17:24:15.677" v="3768" actId="1036"/>
          <ac:picMkLst>
            <pc:docMk/>
            <pc:sldMk cId="3391400912" sldId="507"/>
            <ac:picMk id="6" creationId="{6E1CB1EF-7791-7960-61F0-441724790197}"/>
          </ac:picMkLst>
        </pc:picChg>
        <pc:picChg chg="add mod">
          <ac:chgData name="Luca Vazzola" userId="49f5fb14-4caf-42ae-aaab-d459c30725e4" providerId="ADAL" clId="{09AD3D4F-9F2B-4CE9-B4A1-0836AAC2F898}" dt="2023-06-03T17:24:08.473" v="3760" actId="1036"/>
          <ac:picMkLst>
            <pc:docMk/>
            <pc:sldMk cId="3391400912" sldId="507"/>
            <ac:picMk id="7" creationId="{880CCBC7-3E84-100C-3328-7D31F74FF683}"/>
          </ac:picMkLst>
        </pc:picChg>
      </pc:sldChg>
      <pc:sldChg chg="addSp modSp">
        <pc:chgData name="Luca Vazzola" userId="49f5fb14-4caf-42ae-aaab-d459c30725e4" providerId="ADAL" clId="{09AD3D4F-9F2B-4CE9-B4A1-0836AAC2F898}" dt="2023-06-06T08:23:16.209" v="4959"/>
        <pc:sldMkLst>
          <pc:docMk/>
          <pc:sldMk cId="1900028545" sldId="508"/>
        </pc:sldMkLst>
        <pc:spChg chg="add mod">
          <ac:chgData name="Luca Vazzola" userId="49f5fb14-4caf-42ae-aaab-d459c30725e4" providerId="ADAL" clId="{09AD3D4F-9F2B-4CE9-B4A1-0836AAC2F898}" dt="2023-06-06T08:23:16.209" v="4959"/>
          <ac:spMkLst>
            <pc:docMk/>
            <pc:sldMk cId="1900028545" sldId="508"/>
            <ac:spMk id="2" creationId="{BE496494-E6B7-BA0E-AA66-58F6CA38F728}"/>
          </ac:spMkLst>
        </pc:spChg>
        <pc:graphicFrameChg chg="mod">
          <ac:chgData name="Luca Vazzola" userId="49f5fb14-4caf-42ae-aaab-d459c30725e4" providerId="ADAL" clId="{09AD3D4F-9F2B-4CE9-B4A1-0836AAC2F898}" dt="2023-06-04T09:30:11.934" v="4388" actId="20577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4T09:29:39.823" v="4356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modSp">
        <pc:chgData name="Luca Vazzola" userId="49f5fb14-4caf-42ae-aaab-d459c30725e4" providerId="ADAL" clId="{09AD3D4F-9F2B-4CE9-B4A1-0836AAC2F898}" dt="2023-06-06T08:23:19.096" v="4960"/>
        <pc:sldMkLst>
          <pc:docMk/>
          <pc:sldMk cId="168900955" sldId="509"/>
        </pc:sldMkLst>
        <pc:spChg chg="add mod">
          <ac:chgData name="Luca Vazzola" userId="49f5fb14-4caf-42ae-aaab-d459c30725e4" providerId="ADAL" clId="{09AD3D4F-9F2B-4CE9-B4A1-0836AAC2F898}" dt="2023-06-06T08:23:19.096" v="4960"/>
          <ac:spMkLst>
            <pc:docMk/>
            <pc:sldMk cId="168900955" sldId="509"/>
            <ac:spMk id="3" creationId="{2DB9CBA1-F517-1007-CE6D-4D204B79968F}"/>
          </ac:spMkLst>
        </pc:spChg>
      </pc:sldChg>
      <pc:sldChg chg="addSp modSp">
        <pc:chgData name="Luca Vazzola" userId="49f5fb14-4caf-42ae-aaab-d459c30725e4" providerId="ADAL" clId="{09AD3D4F-9F2B-4CE9-B4A1-0836AAC2F898}" dt="2023-06-06T08:23:21.139" v="4961"/>
        <pc:sldMkLst>
          <pc:docMk/>
          <pc:sldMk cId="3523579547" sldId="510"/>
        </pc:sldMkLst>
        <pc:spChg chg="add mod">
          <ac:chgData name="Luca Vazzola" userId="49f5fb14-4caf-42ae-aaab-d459c30725e4" providerId="ADAL" clId="{09AD3D4F-9F2B-4CE9-B4A1-0836AAC2F898}" dt="2023-06-06T08:23:21.139" v="4961"/>
          <ac:spMkLst>
            <pc:docMk/>
            <pc:sldMk cId="3523579547" sldId="510"/>
            <ac:spMk id="5" creationId="{4828A370-75FE-E623-B2B6-C20D1704B994}"/>
          </ac:spMkLst>
        </pc:spChg>
      </pc:sldChg>
      <pc:sldChg chg="addSp modSp">
        <pc:chgData name="Luca Vazzola" userId="49f5fb14-4caf-42ae-aaab-d459c30725e4" providerId="ADAL" clId="{09AD3D4F-9F2B-4CE9-B4A1-0836AAC2F898}" dt="2023-06-06T08:23:22.988" v="4962"/>
        <pc:sldMkLst>
          <pc:docMk/>
          <pc:sldMk cId="774249429" sldId="511"/>
        </pc:sldMkLst>
        <pc:spChg chg="add mod">
          <ac:chgData name="Luca Vazzola" userId="49f5fb14-4caf-42ae-aaab-d459c30725e4" providerId="ADAL" clId="{09AD3D4F-9F2B-4CE9-B4A1-0836AAC2F898}" dt="2023-06-06T08:23:22.988" v="4962"/>
          <ac:spMkLst>
            <pc:docMk/>
            <pc:sldMk cId="774249429" sldId="511"/>
            <ac:spMk id="3" creationId="{885ADC1E-96C6-B9D1-6906-0FBC624FF11D}"/>
          </ac:spMkLst>
        </pc:spChg>
      </pc:sldChg>
      <pc:sldChg chg="addSp modSp">
        <pc:chgData name="Luca Vazzola" userId="49f5fb14-4caf-42ae-aaab-d459c30725e4" providerId="ADAL" clId="{09AD3D4F-9F2B-4CE9-B4A1-0836AAC2F898}" dt="2023-06-06T08:23:25.578" v="4963"/>
        <pc:sldMkLst>
          <pc:docMk/>
          <pc:sldMk cId="3293780267" sldId="512"/>
        </pc:sldMkLst>
        <pc:spChg chg="add mod">
          <ac:chgData name="Luca Vazzola" userId="49f5fb14-4caf-42ae-aaab-d459c30725e4" providerId="ADAL" clId="{09AD3D4F-9F2B-4CE9-B4A1-0836AAC2F898}" dt="2023-06-06T08:23:25.578" v="4963"/>
          <ac:spMkLst>
            <pc:docMk/>
            <pc:sldMk cId="3293780267" sldId="512"/>
            <ac:spMk id="4" creationId="{6ECEDA84-8BB0-2528-2486-1E7FE6C17B1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0.461" v="4964"/>
        <pc:sldMkLst>
          <pc:docMk/>
          <pc:sldMk cId="4225355506" sldId="513"/>
        </pc:sldMkLst>
        <pc:spChg chg="add mod">
          <ac:chgData name="Luca Vazzola" userId="49f5fb14-4caf-42ae-aaab-d459c30725e4" providerId="ADAL" clId="{09AD3D4F-9F2B-4CE9-B4A1-0836AAC2F898}" dt="2023-06-06T08:23:30.461" v="4964"/>
          <ac:spMkLst>
            <pc:docMk/>
            <pc:sldMk cId="4225355506" sldId="513"/>
            <ac:spMk id="3" creationId="{7B76AC19-3C30-E9FD-A552-2A85985DE177}"/>
          </ac:spMkLst>
        </pc:spChg>
        <pc:picChg chg="add del mod">
          <ac:chgData name="Luca Vazzola" userId="49f5fb14-4caf-42ae-aaab-d459c30725e4" providerId="ADAL" clId="{09AD3D4F-9F2B-4CE9-B4A1-0836AAC2F898}" dt="2023-06-04T09:32:04.038" v="4395" actId="478"/>
          <ac:picMkLst>
            <pc:docMk/>
            <pc:sldMk cId="4225355506" sldId="513"/>
            <ac:picMk id="3" creationId="{E1056B5A-31EF-9B8D-17F0-0272D6299877}"/>
          </ac:picMkLst>
        </pc:picChg>
        <pc:picChg chg="add mod">
          <ac:chgData name="Luca Vazzola" userId="49f5fb14-4caf-42ae-aaab-d459c30725e4" providerId="ADAL" clId="{09AD3D4F-9F2B-4CE9-B4A1-0836AAC2F898}" dt="2023-06-04T09:32:57.272" v="4410" actId="1076"/>
          <ac:picMkLst>
            <pc:docMk/>
            <pc:sldMk cId="4225355506" sldId="513"/>
            <ac:picMk id="4" creationId="{A1BC99C7-E086-2901-3B9B-52D969D2FB27}"/>
          </ac:picMkLst>
        </pc:picChg>
        <pc:picChg chg="del">
          <ac:chgData name="Luca Vazzola" userId="49f5fb14-4caf-42ae-aaab-d459c30725e4" providerId="ADAL" clId="{09AD3D4F-9F2B-4CE9-B4A1-0836AAC2F898}" dt="2023-06-04T09:30:36.833" v="4389" actId="478"/>
          <ac:picMkLst>
            <pc:docMk/>
            <pc:sldMk cId="4225355506" sldId="513"/>
            <ac:picMk id="5" creationId="{D8846697-C64F-19CD-7F24-8973FFC34A61}"/>
          </ac:picMkLst>
        </pc:picChg>
        <pc:picChg chg="del">
          <ac:chgData name="Luca Vazzola" userId="49f5fb14-4caf-42ae-aaab-d459c30725e4" providerId="ADAL" clId="{09AD3D4F-9F2B-4CE9-B4A1-0836AAC2F898}" dt="2023-06-04T09:30:38.173" v="4390" actId="478"/>
          <ac:picMkLst>
            <pc:docMk/>
            <pc:sldMk cId="4225355506" sldId="513"/>
            <ac:picMk id="6" creationId="{2F84A453-27EC-3AC1-81DA-F1196541E5E2}"/>
          </ac:picMkLst>
        </pc:picChg>
        <pc:picChg chg="add mod">
          <ac:chgData name="Luca Vazzola" userId="49f5fb14-4caf-42ae-aaab-d459c30725e4" providerId="ADAL" clId="{09AD3D4F-9F2B-4CE9-B4A1-0836AAC2F898}" dt="2023-06-04T09:32:46.854" v="4406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33.281" v="4965"/>
        <pc:sldMkLst>
          <pc:docMk/>
          <pc:sldMk cId="4139349735" sldId="514"/>
        </pc:sldMkLst>
        <pc:spChg chg="add mod">
          <ac:chgData name="Luca Vazzola" userId="49f5fb14-4caf-42ae-aaab-d459c30725e4" providerId="ADAL" clId="{09AD3D4F-9F2B-4CE9-B4A1-0836AAC2F898}" dt="2023-06-06T08:23:33.281" v="4965"/>
          <ac:spMkLst>
            <pc:docMk/>
            <pc:sldMk cId="4139349735" sldId="514"/>
            <ac:spMk id="3" creationId="{56155452-6CBE-373D-D27F-3226CD1B3EC4}"/>
          </ac:spMkLst>
        </pc:spChg>
        <pc:spChg chg="mod">
          <ac:chgData name="Luca Vazzola" userId="49f5fb14-4caf-42ae-aaab-d459c30725e4" providerId="ADAL" clId="{09AD3D4F-9F2B-4CE9-B4A1-0836AAC2F898}" dt="2023-06-06T07:43:40.862" v="4856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7:43:49.036" v="4858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7:43:31.639" v="4854" actId="1076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Luca Vazzola" userId="49f5fb14-4caf-42ae-aaab-d459c30725e4" providerId="ADAL" clId="{09AD3D4F-9F2B-4CE9-B4A1-0836AAC2F898}" dt="2023-06-06T07:42:36.963" v="4845" actId="20577"/>
          <ac:spMkLst>
            <pc:docMk/>
            <pc:sldMk cId="4139349735" sldId="514"/>
            <ac:spMk id="14" creationId="{154CF8EA-A9F5-FC14-B56E-8DB1BE5FCD3B}"/>
          </ac:spMkLst>
        </pc:spChg>
        <pc:picChg chg="mod">
          <ac:chgData name="Luca Vazzola" userId="49f5fb14-4caf-42ae-aaab-d459c30725e4" providerId="ADAL" clId="{09AD3D4F-9F2B-4CE9-B4A1-0836AAC2F898}" dt="2023-06-06T07:43:34.457" v="4855" actId="14100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modSp">
        <pc:chgData name="Luca Vazzola" userId="49f5fb14-4caf-42ae-aaab-d459c30725e4" providerId="ADAL" clId="{09AD3D4F-9F2B-4CE9-B4A1-0836AAC2F898}" dt="2023-06-06T08:23:35.635" v="4966"/>
        <pc:sldMkLst>
          <pc:docMk/>
          <pc:sldMk cId="1589796411" sldId="515"/>
        </pc:sldMkLst>
        <pc:spChg chg="add mod">
          <ac:chgData name="Luca Vazzola" userId="49f5fb14-4caf-42ae-aaab-d459c30725e4" providerId="ADAL" clId="{09AD3D4F-9F2B-4CE9-B4A1-0836AAC2F898}" dt="2023-06-06T08:23:35.635" v="4966"/>
          <ac:spMkLst>
            <pc:docMk/>
            <pc:sldMk cId="1589796411" sldId="515"/>
            <ac:spMk id="3" creationId="{CD16D804-F533-0293-059B-78B233F180C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7.339" v="4967"/>
        <pc:sldMkLst>
          <pc:docMk/>
          <pc:sldMk cId="2175524959" sldId="516"/>
        </pc:sldMkLst>
        <pc:spChg chg="add mod">
          <ac:chgData name="Luca Vazzola" userId="49f5fb14-4caf-42ae-aaab-d459c30725e4" providerId="ADAL" clId="{09AD3D4F-9F2B-4CE9-B4A1-0836AAC2F898}" dt="2023-06-06T08:23:37.339" v="4967"/>
          <ac:spMkLst>
            <pc:docMk/>
            <pc:sldMk cId="2175524959" sldId="516"/>
            <ac:spMk id="5" creationId="{23BFB8E1-1557-1BCB-01B8-DE0E66026943}"/>
          </ac:spMkLst>
        </pc:spChg>
        <pc:picChg chg="add mod">
          <ac:chgData name="Luca Vazzola" userId="49f5fb14-4caf-42ae-aaab-d459c30725e4" providerId="ADAL" clId="{09AD3D4F-9F2B-4CE9-B4A1-0836AAC2F898}" dt="2023-06-04T09:33:57.639" v="4418" actId="1076"/>
          <ac:picMkLst>
            <pc:docMk/>
            <pc:sldMk cId="2175524959" sldId="516"/>
            <ac:picMk id="3" creationId="{CE7E5E61-AA51-1039-8CC0-B8B382557352}"/>
          </ac:picMkLst>
        </pc:picChg>
        <pc:picChg chg="add mod">
          <ac:chgData name="Luca Vazzola" userId="49f5fb14-4caf-42ae-aaab-d459c30725e4" providerId="ADAL" clId="{09AD3D4F-9F2B-4CE9-B4A1-0836AAC2F898}" dt="2023-06-04T09:34:16.911" v="4422" actId="14100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Luca Vazzola" userId="49f5fb14-4caf-42ae-aaab-d459c30725e4" providerId="ADAL" clId="{09AD3D4F-9F2B-4CE9-B4A1-0836AAC2F898}" dt="2023-06-04T09:33:10.813" v="4411" actId="478"/>
          <ac:picMkLst>
            <pc:docMk/>
            <pc:sldMk cId="2175524959" sldId="516"/>
            <ac:picMk id="6" creationId="{2F84A453-27EC-3AC1-81DA-F1196541E5E2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2:48.558" v="5296"/>
        <pc:sldMkLst>
          <pc:docMk/>
          <pc:sldMk cId="192824315" sldId="518"/>
        </pc:sldMkLst>
        <pc:spChg chg="mod">
          <ac:chgData name="Luca Vazzola" userId="49f5fb14-4caf-42ae-aaab-d459c30725e4" providerId="ADAL" clId="{09AD3D4F-9F2B-4CE9-B4A1-0836AAC2F898}" dt="2023-06-06T08:29:10.857" v="5035" actId="2711"/>
          <ac:spMkLst>
            <pc:docMk/>
            <pc:sldMk cId="192824315" sldId="518"/>
            <ac:spMk id="2" creationId="{DDEC0F60-4F82-1045-1291-80A3F75030FD}"/>
          </ac:spMkLst>
        </pc:spChg>
        <pc:spChg chg="add del mod">
          <ac:chgData name="Luca Vazzola" userId="49f5fb14-4caf-42ae-aaab-d459c30725e4" providerId="ADAL" clId="{09AD3D4F-9F2B-4CE9-B4A1-0836AAC2F898}" dt="2023-06-06T09:02:48.240" v="5295" actId="478"/>
          <ac:spMkLst>
            <pc:docMk/>
            <pc:sldMk cId="192824315" sldId="518"/>
            <ac:spMk id="3" creationId="{5F559E6E-6867-8DB4-A2A2-D0E0347A773D}"/>
          </ac:spMkLst>
        </pc:spChg>
        <pc:spChg chg="add mod">
          <ac:chgData name="Luca Vazzola" userId="49f5fb14-4caf-42ae-aaab-d459c30725e4" providerId="ADAL" clId="{09AD3D4F-9F2B-4CE9-B4A1-0836AAC2F898}" dt="2023-06-06T09:02:48.558" v="5296"/>
          <ac:spMkLst>
            <pc:docMk/>
            <pc:sldMk cId="192824315" sldId="518"/>
            <ac:spMk id="4" creationId="{F1DD88E5-40AB-8B59-5339-68BFD0F1DD5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07.275" v="5298"/>
        <pc:sldMkLst>
          <pc:docMk/>
          <pc:sldMk cId="3391400912" sldId="519"/>
        </pc:sldMkLst>
        <pc:spChg chg="mod">
          <ac:chgData name="Luca Vazzola" userId="49f5fb14-4caf-42ae-aaab-d459c30725e4" providerId="ADAL" clId="{09AD3D4F-9F2B-4CE9-B4A1-0836AAC2F898}" dt="2023-06-06T08:29:26.147" v="5036" actId="2711"/>
          <ac:spMkLst>
            <pc:docMk/>
            <pc:sldMk cId="3391400912" sldId="519"/>
            <ac:spMk id="2" creationId="{7C24C16B-6069-3774-B877-BDFD49707C69}"/>
          </ac:spMkLst>
        </pc:spChg>
        <pc:spChg chg="add del mod">
          <ac:chgData name="Luca Vazzola" userId="49f5fb14-4caf-42ae-aaab-d459c30725e4" providerId="ADAL" clId="{09AD3D4F-9F2B-4CE9-B4A1-0836AAC2F898}" dt="2023-06-06T09:03:06.976" v="5297" actId="478"/>
          <ac:spMkLst>
            <pc:docMk/>
            <pc:sldMk cId="3391400912" sldId="519"/>
            <ac:spMk id="3" creationId="{95B1F963-151E-7659-1E4E-6D2E48038022}"/>
          </ac:spMkLst>
        </pc:spChg>
        <pc:spChg chg="add mod">
          <ac:chgData name="Luca Vazzola" userId="49f5fb14-4caf-42ae-aaab-d459c30725e4" providerId="ADAL" clId="{09AD3D4F-9F2B-4CE9-B4A1-0836AAC2F898}" dt="2023-06-06T09:03:07.275" v="5298"/>
          <ac:spMkLst>
            <pc:docMk/>
            <pc:sldMk cId="3391400912" sldId="519"/>
            <ac:spMk id="8" creationId="{673AB1BF-5159-6465-FFE4-C16BE5E9E568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8:30:38.241" v="5062" actId="2711"/>
        <pc:sldMkLst>
          <pc:docMk/>
          <pc:sldMk cId="2300071421" sldId="520"/>
        </pc:sldMkLst>
        <pc:spChg chg="mod">
          <ac:chgData name="Luca Vazzola" userId="49f5fb14-4caf-42ae-aaab-d459c30725e4" providerId="ADAL" clId="{09AD3D4F-9F2B-4CE9-B4A1-0836AAC2F898}" dt="2023-06-06T08:30:38.241" v="5062" actId="2711"/>
          <ac:spMkLst>
            <pc:docMk/>
            <pc:sldMk cId="2300071421" sldId="520"/>
            <ac:spMk id="2" creationId="{7C24C16B-6069-3774-B877-BDFD49707C69}"/>
          </ac:spMkLst>
        </pc:spChg>
        <pc:spChg chg="mod">
          <ac:chgData name="Luca Vazzola" userId="49f5fb14-4caf-42ae-aaab-d459c30725e4" providerId="ADAL" clId="{09AD3D4F-9F2B-4CE9-B4A1-0836AAC2F898}" dt="2023-06-03T17:35:44.116" v="3771" actId="20577"/>
          <ac:spMkLst>
            <pc:docMk/>
            <pc:sldMk cId="2300071421" sldId="520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6T08:23:42.446" v="4970"/>
          <ac:spMkLst>
            <pc:docMk/>
            <pc:sldMk cId="2300071421" sldId="520"/>
            <ac:spMk id="6" creationId="{6109DD08-37EF-01D5-7CE0-5A5691C56CDD}"/>
          </ac:spMkLst>
        </pc:spChg>
        <pc:picChg chg="add mod">
          <ac:chgData name="Luca Vazzola" userId="49f5fb14-4caf-42ae-aaab-d459c30725e4" providerId="ADAL" clId="{09AD3D4F-9F2B-4CE9-B4A1-0836AAC2F898}" dt="2023-06-06T08:14:54.334" v="4883" actId="14100"/>
          <ac:picMkLst>
            <pc:docMk/>
            <pc:sldMk cId="2300071421" sldId="520"/>
            <ac:picMk id="3" creationId="{6274E027-698E-007F-100C-2D9B81AD7C6E}"/>
          </ac:picMkLst>
        </pc:picChg>
        <pc:picChg chg="del">
          <ac:chgData name="Luca Vazzola" userId="49f5fb14-4caf-42ae-aaab-d459c30725e4" providerId="ADAL" clId="{09AD3D4F-9F2B-4CE9-B4A1-0836AAC2F898}" dt="2023-06-03T17:35:46.896" v="3772" actId="478"/>
          <ac:picMkLst>
            <pc:docMk/>
            <pc:sldMk cId="2300071421" sldId="520"/>
            <ac:picMk id="6" creationId="{6E1CB1EF-7791-7960-61F0-441724790197}"/>
          </ac:picMkLst>
        </pc:picChg>
        <pc:picChg chg="del">
          <ac:chgData name="Luca Vazzola" userId="49f5fb14-4caf-42ae-aaab-d459c30725e4" providerId="ADAL" clId="{09AD3D4F-9F2B-4CE9-B4A1-0836AAC2F898}" dt="2023-06-03T17:37:31.419" v="3805" actId="478"/>
          <ac:picMkLst>
            <pc:docMk/>
            <pc:sldMk cId="2300071421" sldId="520"/>
            <ac:picMk id="7" creationId="{880CCBC7-3E84-100C-3328-7D31F74FF683}"/>
          </ac:picMkLst>
        </pc:picChg>
        <pc:picChg chg="add mod">
          <ac:chgData name="Luca Vazzola" userId="49f5fb14-4caf-42ae-aaab-d459c30725e4" providerId="ADAL" clId="{09AD3D4F-9F2B-4CE9-B4A1-0836AAC2F898}" dt="2023-06-06T08:14:59.240" v="4886" actId="1035"/>
          <ac:picMkLst>
            <pc:docMk/>
            <pc:sldMk cId="2300071421" sldId="520"/>
            <ac:picMk id="8" creationId="{07AB9D02-FF66-FDA6-1442-E5CFB9B17E73}"/>
          </ac:picMkLst>
        </pc:picChg>
      </pc:sldChg>
      <pc:sldChg chg="addSp delSp modSp add mod delAnim modAnim">
        <pc:chgData name="Luca Vazzola" userId="49f5fb14-4caf-42ae-aaab-d459c30725e4" providerId="ADAL" clId="{09AD3D4F-9F2B-4CE9-B4A1-0836AAC2F898}" dt="2023-06-06T09:02:39.109" v="5292"/>
        <pc:sldMkLst>
          <pc:docMk/>
          <pc:sldMk cId="2090293333" sldId="521"/>
        </pc:sldMkLst>
        <pc:spChg chg="mod">
          <ac:chgData name="Luca Vazzola" userId="49f5fb14-4caf-42ae-aaab-d459c30725e4" providerId="ADAL" clId="{09AD3D4F-9F2B-4CE9-B4A1-0836AAC2F898}" dt="2023-06-03T18:46:37.863" v="4011" actId="20577"/>
          <ac:spMkLst>
            <pc:docMk/>
            <pc:sldMk cId="2090293333" sldId="521"/>
            <ac:spMk id="2" creationId="{6CDCF8CB-2EE9-E5A3-EC96-0AB5940D5C92}"/>
          </ac:spMkLst>
        </pc:spChg>
        <pc:spChg chg="add del mod">
          <ac:chgData name="Luca Vazzola" userId="49f5fb14-4caf-42ae-aaab-d459c30725e4" providerId="ADAL" clId="{09AD3D4F-9F2B-4CE9-B4A1-0836AAC2F898}" dt="2023-06-06T09:02:38.741" v="5291" actId="478"/>
          <ac:spMkLst>
            <pc:docMk/>
            <pc:sldMk cId="2090293333" sldId="521"/>
            <ac:spMk id="4" creationId="{DEDE32A6-CCEA-26D4-7C1B-CE798FAC9CFB}"/>
          </ac:spMkLst>
        </pc:spChg>
        <pc:spChg chg="add mod">
          <ac:chgData name="Luca Vazzola" userId="49f5fb14-4caf-42ae-aaab-d459c30725e4" providerId="ADAL" clId="{09AD3D4F-9F2B-4CE9-B4A1-0836AAC2F898}" dt="2023-06-06T09:02:39.109" v="5292"/>
          <ac:spMkLst>
            <pc:docMk/>
            <pc:sldMk cId="2090293333" sldId="521"/>
            <ac:spMk id="5" creationId="{A6FF624E-B29D-D393-6D25-88662C169205}"/>
          </ac:spMkLst>
        </pc:spChg>
        <pc:picChg chg="add mod">
          <ac:chgData name="Luca Vazzola" userId="49f5fb14-4caf-42ae-aaab-d459c30725e4" providerId="ADAL" clId="{09AD3D4F-9F2B-4CE9-B4A1-0836AAC2F898}" dt="2023-06-03T18:49:06.693" v="4028" actId="1076"/>
          <ac:picMkLst>
            <pc:docMk/>
            <pc:sldMk cId="2090293333" sldId="521"/>
            <ac:picMk id="3" creationId="{7690925D-5158-2699-36E1-528F4EF9E100}"/>
          </ac:picMkLst>
        </pc:picChg>
        <pc:picChg chg="del">
          <ac:chgData name="Luca Vazzola" userId="49f5fb14-4caf-42ae-aaab-d459c30725e4" providerId="ADAL" clId="{09AD3D4F-9F2B-4CE9-B4A1-0836AAC2F898}" dt="2023-06-03T18:46:40.797" v="4012" actId="478"/>
          <ac:picMkLst>
            <pc:docMk/>
            <pc:sldMk cId="2090293333" sldId="521"/>
            <ac:picMk id="4" creationId="{AAECB72B-ACD1-1E72-5C3A-594D38567D30}"/>
          </ac:picMkLst>
        </pc:picChg>
        <pc:picChg chg="del">
          <ac:chgData name="Luca Vazzola" userId="49f5fb14-4caf-42ae-aaab-d459c30725e4" providerId="ADAL" clId="{09AD3D4F-9F2B-4CE9-B4A1-0836AAC2F898}" dt="2023-06-03T18:46:42.046" v="4013" actId="478"/>
          <ac:picMkLst>
            <pc:docMk/>
            <pc:sldMk cId="2090293333" sldId="521"/>
            <ac:picMk id="5" creationId="{AD6113A4-4084-56E9-3164-EEA873963D84}"/>
          </ac:picMkLst>
        </pc:picChg>
        <pc:picChg chg="add mod">
          <ac:chgData name="Luca Vazzola" userId="49f5fb14-4caf-42ae-aaab-d459c30725e4" providerId="ADAL" clId="{09AD3D4F-9F2B-4CE9-B4A1-0836AAC2F898}" dt="2023-06-03T18:49:08.773" v="4029" actId="1076"/>
          <ac:picMkLst>
            <pc:docMk/>
            <pc:sldMk cId="2090293333" sldId="521"/>
            <ac:picMk id="6" creationId="{7E0BF308-B620-44E2-9921-BCF77B948542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3:10.829" v="5300"/>
        <pc:sldMkLst>
          <pc:docMk/>
          <pc:sldMk cId="4041987072" sldId="522"/>
        </pc:sldMkLst>
        <pc:spChg chg="mod">
          <ac:chgData name="Luca Vazzola" userId="49f5fb14-4caf-42ae-aaab-d459c30725e4" providerId="ADAL" clId="{09AD3D4F-9F2B-4CE9-B4A1-0836AAC2F898}" dt="2023-06-06T08:29:32.544" v="5037" actId="2711"/>
          <ac:spMkLst>
            <pc:docMk/>
            <pc:sldMk cId="4041987072" sldId="522"/>
            <ac:spMk id="2" creationId="{6778C6F5-D81B-8EAD-7E9F-A4C88558BBA5}"/>
          </ac:spMkLst>
        </pc:spChg>
        <pc:spChg chg="add del mod">
          <ac:chgData name="Luca Vazzola" userId="49f5fb14-4caf-42ae-aaab-d459c30725e4" providerId="ADAL" clId="{09AD3D4F-9F2B-4CE9-B4A1-0836AAC2F898}" dt="2023-06-06T09:03:10.569" v="5299" actId="478"/>
          <ac:spMkLst>
            <pc:docMk/>
            <pc:sldMk cId="4041987072" sldId="522"/>
            <ac:spMk id="3" creationId="{2F01415E-DD60-206B-3306-9EE1AAD8C344}"/>
          </ac:spMkLst>
        </pc:spChg>
        <pc:spChg chg="mod">
          <ac:chgData name="Luca Vazzola" userId="49f5fb14-4caf-42ae-aaab-d459c30725e4" providerId="ADAL" clId="{09AD3D4F-9F2B-4CE9-B4A1-0836AAC2F898}" dt="2023-06-04T08:49:16.528" v="4202" actId="1036"/>
          <ac:spMkLst>
            <pc:docMk/>
            <pc:sldMk cId="4041987072" sldId="522"/>
            <ac:spMk id="3" creationId="{5F5E79AC-EC02-D015-9821-D19FF6E57A2A}"/>
          </ac:spMkLst>
        </pc:spChg>
        <pc:spChg chg="add mod">
          <ac:chgData name="Luca Vazzola" userId="49f5fb14-4caf-42ae-aaab-d459c30725e4" providerId="ADAL" clId="{09AD3D4F-9F2B-4CE9-B4A1-0836AAC2F898}" dt="2023-06-06T09:03:10.829" v="5300"/>
          <ac:spMkLst>
            <pc:docMk/>
            <pc:sldMk cId="4041987072" sldId="522"/>
            <ac:spMk id="4" creationId="{5948F6C1-B0ED-473C-3CC6-4BC09DFCA14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8:50.322" v="5390"/>
        <pc:sldMkLst>
          <pc:docMk/>
          <pc:sldMk cId="605106155" sldId="523"/>
        </pc:sldMkLst>
        <pc:spChg chg="add del mod">
          <ac:chgData name="Luca Vazzola" userId="49f5fb14-4caf-42ae-aaab-d459c30725e4" providerId="ADAL" clId="{09AD3D4F-9F2B-4CE9-B4A1-0836AAC2F898}" dt="2023-06-06T09:01:14.383" v="5260" actId="478"/>
          <ac:spMkLst>
            <pc:docMk/>
            <pc:sldMk cId="605106155" sldId="523"/>
            <ac:spMk id="5" creationId="{C43C817F-EE74-4212-20B8-4F982E68C4E6}"/>
          </ac:spMkLst>
        </pc:spChg>
        <pc:spChg chg="add mod">
          <ac:chgData name="Luca Vazzola" userId="49f5fb14-4caf-42ae-aaab-d459c30725e4" providerId="ADAL" clId="{09AD3D4F-9F2B-4CE9-B4A1-0836AAC2F898}" dt="2023-06-06T09:01:14.696" v="5261"/>
          <ac:spMkLst>
            <pc:docMk/>
            <pc:sldMk cId="605106155" sldId="523"/>
            <ac:spMk id="6" creationId="{77B81D35-8C5A-A5EC-04C4-5A51BBFA86E2}"/>
          </ac:spMkLst>
        </pc:spChg>
        <pc:graphicFrameChg chg="mod modGraphic">
          <ac:chgData name="Luca Vazzola" userId="49f5fb14-4caf-42ae-aaab-d459c30725e4" providerId="ADAL" clId="{09AD3D4F-9F2B-4CE9-B4A1-0836AAC2F898}" dt="2023-06-06T09:18:50.322" v="5390"/>
          <ac:graphicFrameMkLst>
            <pc:docMk/>
            <pc:sldMk cId="605106155" sldId="523"/>
            <ac:graphicFrameMk id="3" creationId="{8DA6E32D-8B46-ABBC-96BC-EF2650E08362}"/>
          </ac:graphicFrameMkLst>
        </pc:graphicFrameChg>
      </pc:sldChg>
      <pc:sldChg chg="new del">
        <pc:chgData name="Luca Vazzola" userId="49f5fb14-4caf-42ae-aaab-d459c30725e4" providerId="ADAL" clId="{09AD3D4F-9F2B-4CE9-B4A1-0836AAC2F898}" dt="2023-06-06T07:28:12.149" v="4653" actId="47"/>
        <pc:sldMkLst>
          <pc:docMk/>
          <pc:sldMk cId="1538874882" sldId="523"/>
        </pc:sldMkLst>
      </pc:sldChg>
      <pc:sldChg chg="addSp delSp modSp mod">
        <pc:chgData name="Luca Vazzola" userId="49f5fb14-4caf-42ae-aaab-d459c30725e4" providerId="ADAL" clId="{09AD3D4F-9F2B-4CE9-B4A1-0836AAC2F898}" dt="2023-06-06T09:02:42.562" v="5294"/>
        <pc:sldMkLst>
          <pc:docMk/>
          <pc:sldMk cId="332377469" sldId="525"/>
        </pc:sldMkLst>
        <pc:spChg chg="add del mod">
          <ac:chgData name="Luca Vazzola" userId="49f5fb14-4caf-42ae-aaab-d459c30725e4" providerId="ADAL" clId="{09AD3D4F-9F2B-4CE9-B4A1-0836AAC2F898}" dt="2023-06-06T09:02:42.338" v="5293" actId="478"/>
          <ac:spMkLst>
            <pc:docMk/>
            <pc:sldMk cId="332377469" sldId="525"/>
            <ac:spMk id="4" creationId="{93315B1A-7C60-E68E-1422-B1B005C1E017}"/>
          </ac:spMkLst>
        </pc:spChg>
        <pc:spChg chg="add mod">
          <ac:chgData name="Luca Vazzola" userId="49f5fb14-4caf-42ae-aaab-d459c30725e4" providerId="ADAL" clId="{09AD3D4F-9F2B-4CE9-B4A1-0836AAC2F898}" dt="2023-06-06T09:02:42.562" v="5294"/>
          <ac:spMkLst>
            <pc:docMk/>
            <pc:sldMk cId="332377469" sldId="525"/>
            <ac:spMk id="5" creationId="{5187A12C-6FC9-BC77-5637-8A30F21F5DB8}"/>
          </ac:spMkLst>
        </pc:spChg>
      </pc:sldChg>
      <pc:sldChg chg="addSp modSp">
        <pc:chgData name="Luca Vazzola" userId="49f5fb14-4caf-42ae-aaab-d459c30725e4" providerId="ADAL" clId="{09AD3D4F-9F2B-4CE9-B4A1-0836AAC2F898}" dt="2023-06-06T08:23:38.854" v="4968"/>
        <pc:sldMkLst>
          <pc:docMk/>
          <pc:sldMk cId="2507725771" sldId="526"/>
        </pc:sldMkLst>
        <pc:spChg chg="add mod">
          <ac:chgData name="Luca Vazzola" userId="49f5fb14-4caf-42ae-aaab-d459c30725e4" providerId="ADAL" clId="{09AD3D4F-9F2B-4CE9-B4A1-0836AAC2F898}" dt="2023-06-06T08:23:38.854" v="4968"/>
          <ac:spMkLst>
            <pc:docMk/>
            <pc:sldMk cId="2507725771" sldId="526"/>
            <ac:spMk id="4" creationId="{D2E52D03-3AD7-9589-BB3D-7EE1F1E44595}"/>
          </ac:spMkLst>
        </pc:spChg>
      </pc:sldChg>
      <pc:sldChg chg="addSp modSp mod">
        <pc:chgData name="Luca Vazzola" userId="49f5fb14-4caf-42ae-aaab-d459c30725e4" providerId="ADAL" clId="{09AD3D4F-9F2B-4CE9-B4A1-0836AAC2F898}" dt="2023-06-06T08:30:48.206" v="5063" actId="2711"/>
        <pc:sldMkLst>
          <pc:docMk/>
          <pc:sldMk cId="766671948" sldId="527"/>
        </pc:sldMkLst>
        <pc:spChg chg="mod">
          <ac:chgData name="Luca Vazzola" userId="49f5fb14-4caf-42ae-aaab-d459c30725e4" providerId="ADAL" clId="{09AD3D4F-9F2B-4CE9-B4A1-0836AAC2F898}" dt="2023-06-06T08:30:48.206" v="5063" actId="2711"/>
          <ac:spMkLst>
            <pc:docMk/>
            <pc:sldMk cId="766671948" sldId="527"/>
            <ac:spMk id="2" creationId="{6778C6F5-D81B-8EAD-7E9F-A4C88558BBA5}"/>
          </ac:spMkLst>
        </pc:spChg>
        <pc:spChg chg="add mod">
          <ac:chgData name="Luca Vazzola" userId="49f5fb14-4caf-42ae-aaab-d459c30725e4" providerId="ADAL" clId="{09AD3D4F-9F2B-4CE9-B4A1-0836AAC2F898}" dt="2023-06-06T08:23:44.009" v="4971"/>
          <ac:spMkLst>
            <pc:docMk/>
            <pc:sldMk cId="766671948" sldId="527"/>
            <ac:spMk id="6" creationId="{45740522-932D-D6B6-513C-A63AF44ACEFB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30:30.578" v="5061" actId="2711"/>
        <pc:sldMkLst>
          <pc:docMk/>
          <pc:sldMk cId="334892737" sldId="528"/>
        </pc:sldMkLst>
        <pc:spChg chg="mod">
          <ac:chgData name="Luca Vazzola" userId="49f5fb14-4caf-42ae-aaab-d459c30725e4" providerId="ADAL" clId="{09AD3D4F-9F2B-4CE9-B4A1-0836AAC2F898}" dt="2023-06-06T08:30:30.578" v="5061" actId="2711"/>
          <ac:spMkLst>
            <pc:docMk/>
            <pc:sldMk cId="334892737" sldId="528"/>
            <ac:spMk id="2" creationId="{DDEC0F60-4F82-1045-1291-80A3F75030FD}"/>
          </ac:spMkLst>
        </pc:spChg>
        <pc:spChg chg="add mod">
          <ac:chgData name="Luca Vazzola" userId="49f5fb14-4caf-42ae-aaab-d459c30725e4" providerId="ADAL" clId="{09AD3D4F-9F2B-4CE9-B4A1-0836AAC2F898}" dt="2023-06-06T08:23:40.754" v="4969"/>
          <ac:spMkLst>
            <pc:docMk/>
            <pc:sldMk cId="334892737" sldId="528"/>
            <ac:spMk id="5" creationId="{80F9DEEB-5B37-47E7-0CF2-3DE90B1B2400}"/>
          </ac:spMkLst>
        </pc:spChg>
        <pc:picChg chg="add mod modCrop">
          <ac:chgData name="Luca Vazzola" userId="49f5fb14-4caf-42ae-aaab-d459c30725e4" providerId="ADAL" clId="{09AD3D4F-9F2B-4CE9-B4A1-0836AAC2F898}" dt="2023-06-06T08:14:32.757" v="4881" actId="1076"/>
          <ac:picMkLst>
            <pc:docMk/>
            <pc:sldMk cId="334892737" sldId="528"/>
            <ac:picMk id="4" creationId="{E16847E5-99FA-7052-4A76-73BF607F0817}"/>
          </ac:picMkLst>
        </pc:picChg>
        <pc:picChg chg="del">
          <ac:chgData name="Luca Vazzola" userId="49f5fb14-4caf-42ae-aaab-d459c30725e4" providerId="ADAL" clId="{09AD3D4F-9F2B-4CE9-B4A1-0836AAC2F898}" dt="2023-06-06T08:13:30.345" v="4866" actId="478"/>
          <ac:picMkLst>
            <pc:docMk/>
            <pc:sldMk cId="334892737" sldId="528"/>
            <ac:picMk id="124" creationId="{934A5D32-9F50-C638-A317-B77C88A13B60}"/>
          </ac:picMkLst>
        </pc:picChg>
      </pc:sldChg>
      <pc:sldChg chg="addSp modSp">
        <pc:chgData name="Luca Vazzola" userId="49f5fb14-4caf-42ae-aaab-d459c30725e4" providerId="ADAL" clId="{09AD3D4F-9F2B-4CE9-B4A1-0836AAC2F898}" dt="2023-06-06T09:02:01.960" v="5274"/>
        <pc:sldMkLst>
          <pc:docMk/>
          <pc:sldMk cId="4213039805" sldId="529"/>
        </pc:sldMkLst>
        <pc:spChg chg="add mod">
          <ac:chgData name="Luca Vazzola" userId="49f5fb14-4caf-42ae-aaab-d459c30725e4" providerId="ADAL" clId="{09AD3D4F-9F2B-4CE9-B4A1-0836AAC2F898}" dt="2023-06-06T09:02:01.960" v="5274"/>
          <ac:spMkLst>
            <pc:docMk/>
            <pc:sldMk cId="4213039805" sldId="529"/>
            <ac:spMk id="2" creationId="{8D87776B-8DCC-97C6-CEDE-0A589893AB98}"/>
          </ac:spMkLst>
        </pc:spChg>
      </pc:sldChg>
    </pc:docChg>
  </pc:docChgLst>
  <pc:docChgLst>
    <pc:chgData name="Utente guest" userId="S::urn:spo:anon#a53059a69c306990f009c8d6fd1e61c5de613cdf8d42fa3c5de3342f1e809303::" providerId="AD" clId="Web-{74827BFE-5BE6-0BB3-F849-D8C69DFB1552}"/>
    <pc:docChg chg="modSld">
      <pc:chgData name="Utente guest" userId="S::urn:spo:anon#a53059a69c306990f009c8d6fd1e61c5de613cdf8d42fa3c5de3342f1e809303::" providerId="AD" clId="Web-{74827BFE-5BE6-0BB3-F849-D8C69DFB1552}" dt="2023-06-02T08:26:02.878" v="15" actId="1076"/>
      <pc:docMkLst>
        <pc:docMk/>
      </pc:docMkLst>
      <pc:sldChg chg="addSp delSp modSp">
        <pc:chgData name="Utente guest" userId="S::urn:spo:anon#a53059a69c306990f009c8d6fd1e61c5de613cdf8d42fa3c5de3342f1e809303::" providerId="AD" clId="Web-{74827BFE-5BE6-0BB3-F849-D8C69DFB1552}" dt="2023-06-02T08:26:02.878" v="15" actId="1076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74827BFE-5BE6-0BB3-F849-D8C69DFB1552}" dt="2023-06-02T08:23:23.444" v="4"/>
          <ac:picMkLst>
            <pc:docMk/>
            <pc:sldMk cId="4247499010" sldId="463"/>
            <ac:picMk id="2" creationId="{4D15F45E-4E0C-9CB2-937A-A583136346BF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50.716" v="14"/>
          <ac:picMkLst>
            <pc:docMk/>
            <pc:sldMk cId="4247499010" sldId="463"/>
            <ac:picMk id="3" creationId="{7CD4F201-0AD3-776E-383B-6EED4B11CE85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47.091" v="13"/>
          <ac:picMkLst>
            <pc:docMk/>
            <pc:sldMk cId="4247499010" sldId="463"/>
            <ac:picMk id="5" creationId="{558729F6-5257-3588-8790-B59ED3EDE9DB}"/>
          </ac:picMkLst>
        </pc:picChg>
        <pc:picChg chg="mod">
          <ac:chgData name="Utente guest" userId="S::urn:spo:anon#a53059a69c306990f009c8d6fd1e61c5de613cdf8d42fa3c5de3342f1e809303::" providerId="AD" clId="Web-{74827BFE-5BE6-0BB3-F849-D8C69DFB1552}" dt="2023-06-02T08:26:02.878" v="15" actId="1076"/>
          <ac:picMkLst>
            <pc:docMk/>
            <pc:sldMk cId="4247499010" sldId="463"/>
            <ac:picMk id="6" creationId="{03565EE6-26D9-2FBB-4F4D-FD7141F0D338}"/>
          </ac:picMkLst>
        </pc:picChg>
        <pc:picChg chg="del">
          <ac:chgData name="Utente guest" userId="S::urn:spo:anon#a53059a69c306990f009c8d6fd1e61c5de613cdf8d42fa3c5de3342f1e809303::" providerId="AD" clId="Web-{74827BFE-5BE6-0BB3-F849-D8C69DFB1552}" dt="2023-06-02T08:23:10.818" v="0"/>
          <ac:picMkLst>
            <pc:docMk/>
            <pc:sldMk cId="4247499010" sldId="463"/>
            <ac:picMk id="33" creationId="{5C4909E8-9D2C-3BFE-1BFE-84BA1293823F}"/>
          </ac:picMkLst>
        </pc:picChg>
      </pc:sldChg>
    </pc:docChg>
  </pc:docChgLst>
  <pc:docChgLst>
    <pc:chgData name="Utente guest" userId="S::urn:spo:anon#a53059a69c306990f009c8d6fd1e61c5de613cdf8d42fa3c5de3342f1e809303::" providerId="AD" clId="Web-{957CDE04-70DA-A78D-37D4-11E84B4D795B}"/>
    <pc:docChg chg="addSld modSld">
      <pc:chgData name="Utente guest" userId="S::urn:spo:anon#a53059a69c306990f009c8d6fd1e61c5de613cdf8d42fa3c5de3342f1e809303::" providerId="AD" clId="Web-{957CDE04-70DA-A78D-37D4-11E84B4D795B}" dt="2023-06-02T08:15:40.400" v="4"/>
      <pc:docMkLst>
        <pc:docMk/>
      </pc:docMkLst>
      <pc:sldChg chg="addSp delSp modSp">
        <pc:chgData name="Utente guest" userId="S::urn:spo:anon#a53059a69c306990f009c8d6fd1e61c5de613cdf8d42fa3c5de3342f1e809303::" providerId="AD" clId="Web-{957CDE04-70DA-A78D-37D4-11E84B4D795B}" dt="2023-06-02T08:15:18.664" v="3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957CDE04-70DA-A78D-37D4-11E84B4D795B}" dt="2023-06-02T08:14:59.085" v="1"/>
          <ac:picMkLst>
            <pc:docMk/>
            <pc:sldMk cId="4247499010" sldId="463"/>
            <ac:picMk id="2" creationId="{A65B8F12-081C-F057-2F9E-29DD712A8EC1}"/>
          </ac:picMkLst>
        </pc:picChg>
        <pc:picChg chg="add del mod">
          <ac:chgData name="Utente guest" userId="S::urn:spo:anon#a53059a69c306990f009c8d6fd1e61c5de613cdf8d42fa3c5de3342f1e809303::" providerId="AD" clId="Web-{957CDE04-70DA-A78D-37D4-11E84B4D795B}" dt="2023-06-02T08:15:18.664" v="3"/>
          <ac:picMkLst>
            <pc:docMk/>
            <pc:sldMk cId="4247499010" sldId="463"/>
            <ac:picMk id="3" creationId="{709C039A-7A0C-68E6-A0DE-8F64938553A1}"/>
          </ac:picMkLst>
        </pc:picChg>
      </pc:sldChg>
      <pc:sldChg chg="new">
        <pc:chgData name="Utente guest" userId="S::urn:spo:anon#a53059a69c306990f009c8d6fd1e61c5de613cdf8d42fa3c5de3342f1e809303::" providerId="AD" clId="Web-{957CDE04-70DA-A78D-37D4-11E84B4D795B}" dt="2023-06-02T08:15:40.400" v="4"/>
        <pc:sldMkLst>
          <pc:docMk/>
          <pc:sldMk cId="2747833423" sldId="4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collection</a:t>
          </a:r>
          <a:endParaRPr lang="it-IT" b="1" dirty="0"/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Customer information (name, email, </a:t>
          </a:r>
          <a:r>
            <a:rPr lang="it-IT" dirty="0" err="1"/>
            <a:t>birthday</a:t>
          </a:r>
          <a:r>
            <a:rPr lang="it-IT" dirty="0"/>
            <a:t>, password, location,..)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analysis</a:t>
          </a:r>
          <a:endParaRPr lang="it-IT" b="1" dirty="0"/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it-IT" dirty="0"/>
            <a:t>Associate the booking with the time slot and the </a:t>
          </a:r>
          <a:r>
            <a:rPr lang="it-IT" dirty="0" err="1"/>
            <a:t>queue</a:t>
          </a:r>
          <a:endParaRPr lang="it-IT" dirty="0"/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information (shop, product, advertisement, special </a:t>
          </a:r>
          <a:r>
            <a:rPr lang="it-IT" dirty="0" err="1"/>
            <a:t>offers</a:t>
          </a:r>
          <a:r>
            <a:rPr lang="it-IT" dirty="0"/>
            <a:t>)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it-IT" dirty="0"/>
            <a:t>Associate the </a:t>
          </a:r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with the </a:t>
          </a:r>
          <a:r>
            <a:rPr lang="it-IT" dirty="0" err="1"/>
            <a:t>queue</a:t>
          </a:r>
          <a:endParaRPr lang="it-IT" dirty="0"/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it-IT" dirty="0"/>
            <a:t>Associate the Shop </a:t>
          </a:r>
          <a:r>
            <a:rPr lang="it-IT" dirty="0" err="1"/>
            <a:t>Owner</a:t>
          </a:r>
          <a:r>
            <a:rPr lang="it-IT" dirty="0"/>
            <a:t> info to the </a:t>
          </a:r>
          <a:r>
            <a:rPr lang="it-IT" dirty="0" err="1"/>
            <a:t>correspoding</a:t>
          </a:r>
          <a:r>
            <a:rPr lang="it-IT" dirty="0"/>
            <a:t> Shop</a:t>
          </a: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EA3D7BA4-069D-4263-B283-9D4B94D223D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QR code reading and </a:t>
          </a:r>
          <a:r>
            <a:rPr lang="it-IT" b="1" dirty="0" err="1"/>
            <a:t>generating</a:t>
          </a:r>
          <a:endParaRPr lang="it-IT" b="1" dirty="0"/>
        </a:p>
      </dgm:t>
    </dgm:pt>
    <dgm:pt modelId="{C2FDCA39-0296-4B47-8412-03E4191D0A60}" type="parTrans" cxnId="{C69A439B-BA5C-4930-83C6-6136D58A2509}">
      <dgm:prSet/>
      <dgm:spPr/>
      <dgm:t>
        <a:bodyPr/>
        <a:lstStyle/>
        <a:p>
          <a:endParaRPr lang="it-IT"/>
        </a:p>
      </dgm:t>
    </dgm:pt>
    <dgm:pt modelId="{6760AA14-2556-4399-94B3-7B547C554938}" type="sibTrans" cxnId="{C69A439B-BA5C-4930-83C6-6136D58A2509}">
      <dgm:prSet/>
      <dgm:spPr/>
      <dgm:t>
        <a:bodyPr/>
        <a:lstStyle/>
        <a:p>
          <a:endParaRPr lang="it-IT"/>
        </a:p>
      </dgm:t>
    </dgm:pt>
    <dgm:pt modelId="{B42C377A-9FA6-46CC-A3E2-B518447ADD0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GPS system connection</a:t>
          </a:r>
        </a:p>
      </dgm:t>
    </dgm:pt>
    <dgm:pt modelId="{FDE7E62C-A6CC-4C09-AC85-E3D6E34692D3}" type="parTrans" cxnId="{09FE620F-816A-4CF6-8906-79984CBABF94}">
      <dgm:prSet/>
      <dgm:spPr/>
      <dgm:t>
        <a:bodyPr/>
        <a:lstStyle/>
        <a:p>
          <a:endParaRPr lang="it-IT"/>
        </a:p>
      </dgm:t>
    </dgm:pt>
    <dgm:pt modelId="{12D3C3CE-598C-4A17-B450-7D3EACBA2BCB}" type="sibTrans" cxnId="{09FE620F-816A-4CF6-8906-79984CBABF94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  <dgm:pt modelId="{4917CEE7-5E67-428D-966A-A9DD10DF8823}" type="pres">
      <dgm:prSet presAssocID="{EA3D7BA4-069D-4263-B283-9D4B94D223D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7B0434-46AC-4C2F-A284-CED91FB4A569}" type="pres">
      <dgm:prSet presAssocID="{6760AA14-2556-4399-94B3-7B547C554938}" presName="spacer" presStyleCnt="0"/>
      <dgm:spPr/>
    </dgm:pt>
    <dgm:pt modelId="{C09D4C98-D7B0-4D18-A7D4-94AC1335FDF9}" type="pres">
      <dgm:prSet presAssocID="{B42C377A-9FA6-46CC-A3E2-B518447ADD0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9FE620F-816A-4CF6-8906-79984CBABF94}" srcId="{B9F3496E-7F92-4D51-8317-4216F6C60A54}" destId="{B42C377A-9FA6-46CC-A3E2-B518447ADD05}" srcOrd="3" destOrd="0" parTransId="{FDE7E62C-A6CC-4C09-AC85-E3D6E34692D3}" sibTransId="{12D3C3CE-598C-4A17-B450-7D3EACBA2BCB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D9E0687A-A1F0-46E8-A8B3-BA282129B794}" type="presOf" srcId="{EA3D7BA4-069D-4263-B283-9D4B94D223DA}" destId="{4917CEE7-5E67-428D-966A-A9DD10DF8823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C69A439B-BA5C-4930-83C6-6136D58A2509}" srcId="{B9F3496E-7F92-4D51-8317-4216F6C60A54}" destId="{EA3D7BA4-069D-4263-B283-9D4B94D223DA}" srcOrd="2" destOrd="0" parTransId="{C2FDCA39-0296-4B47-8412-03E4191D0A60}" sibTransId="{6760AA14-2556-4399-94B3-7B547C554938}"/>
    <dgm:cxn modelId="{59D17A9D-5B8B-4A32-AC22-93B1F325C7FD}" type="presOf" srcId="{B42C377A-9FA6-46CC-A3E2-B518447ADD05}" destId="{C09D4C98-D7B0-4D18-A7D4-94AC1335FDF9}" srcOrd="0" destOrd="0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  <dgm:cxn modelId="{5C5FA8B0-A54A-4EE7-828A-CC6606D1BE64}" type="presParOf" srcId="{657A179D-45B6-424C-86E1-F8AD278AA7C8}" destId="{4917CEE7-5E67-428D-966A-A9DD10DF8823}" srcOrd="4" destOrd="0" presId="urn:microsoft.com/office/officeart/2005/8/layout/vList2"/>
    <dgm:cxn modelId="{2FFF700D-FB0C-4300-933A-3C50B50F7521}" type="presParOf" srcId="{657A179D-45B6-424C-86E1-F8AD278AA7C8}" destId="{0B7B0434-46AC-4C2F-A284-CED91FB4A569}" srcOrd="5" destOrd="0" presId="urn:microsoft.com/office/officeart/2005/8/layout/vList2"/>
    <dgm:cxn modelId="{344C8E66-D473-473C-8D0C-EE593075B5A8}" type="presParOf" srcId="{657A179D-45B6-424C-86E1-F8AD278AA7C8}" destId="{C09D4C98-D7B0-4D18-A7D4-94AC1335FDF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Stakeholders</a:t>
          </a:r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People with a smartphone </a:t>
          </a:r>
          <a:r>
            <a:rPr lang="it-IT" dirty="0" err="1"/>
            <a:t>willing</a:t>
          </a:r>
          <a:r>
            <a:rPr lang="it-IT" dirty="0"/>
            <a:t> to go in a Shop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 err="1"/>
            <a:t>Existing</a:t>
          </a:r>
          <a:r>
            <a:rPr lang="it-IT" b="1" dirty="0"/>
            <a:t> systems</a:t>
          </a:r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en-GB" i="1" dirty="0" err="1"/>
            <a:t>Qminder</a:t>
          </a:r>
          <a:r>
            <a:rPr lang="en-GB" i="1" dirty="0"/>
            <a:t>: </a:t>
          </a:r>
          <a:r>
            <a:rPr lang="en-GB" i="0" dirty="0">
              <a:solidFill>
                <a:srgbClr val="FF0000"/>
              </a:solidFill>
            </a:rPr>
            <a:t>high price, big companies, supermarkets</a:t>
          </a:r>
          <a:endParaRPr lang="it-IT" dirty="0">
            <a:solidFill>
              <a:srgbClr val="FF0000"/>
            </a:solidFill>
          </a:endParaRPr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People </a:t>
          </a:r>
          <a:r>
            <a:rPr lang="it-IT" dirty="0" err="1"/>
            <a:t>who</a:t>
          </a:r>
          <a:r>
            <a:rPr lang="it-IT" dirty="0"/>
            <a:t> </a:t>
          </a:r>
          <a:r>
            <a:rPr lang="it-IT" dirty="0" err="1"/>
            <a:t>own</a:t>
          </a:r>
          <a:r>
            <a:rPr lang="it-IT" dirty="0"/>
            <a:t> a small/medium Shop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/>
            <a:t>GPS systems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en-GB" i="1" dirty="0" err="1"/>
            <a:t>Waitwhile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low price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no Map/GPS interface</a:t>
          </a:r>
          <a:endParaRPr lang="it-IT" dirty="0">
            <a:solidFill>
              <a:srgbClr val="FF0000"/>
            </a:solidFill>
          </a:endParaRPr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en-GB" i="1" dirty="0" err="1"/>
            <a:t>Qwaiting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QR code based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high price</a:t>
          </a:r>
          <a:endParaRPr lang="it-IT" dirty="0">
            <a:solidFill>
              <a:srgbClr val="FF0000"/>
            </a:solidFill>
          </a:endParaRP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8616A65E-A13E-4063-9BAF-9E6279B31F1D}">
      <dgm:prSet phldrT="[Testo]"/>
      <dgm:spPr/>
      <dgm:t>
        <a:bodyPr/>
        <a:lstStyle/>
        <a:p>
          <a:r>
            <a:rPr lang="it-IT" dirty="0"/>
            <a:t>People must know </a:t>
          </a:r>
          <a:r>
            <a:rPr lang="it-IT" dirty="0" err="1"/>
            <a:t>how</a:t>
          </a:r>
          <a:r>
            <a:rPr lang="it-IT" dirty="0"/>
            <a:t> to use a smartphone (download an App) and </a:t>
          </a:r>
          <a:r>
            <a:rPr lang="it-IT" dirty="0" err="1"/>
            <a:t>how</a:t>
          </a:r>
          <a:r>
            <a:rPr lang="it-IT" dirty="0"/>
            <a:t> to </a:t>
          </a:r>
          <a:r>
            <a:rPr lang="it-IT" dirty="0" err="1"/>
            <a:t>scan</a:t>
          </a:r>
          <a:r>
            <a:rPr lang="it-IT" dirty="0"/>
            <a:t> a QR code </a:t>
          </a:r>
        </a:p>
      </dgm:t>
    </dgm:pt>
    <dgm:pt modelId="{AB752588-B6DD-45AA-A61A-C9F81089991E}" type="parTrans" cxnId="{08AE6D12-78B7-43BC-92A9-77B508FF7820}">
      <dgm:prSet/>
      <dgm:spPr/>
      <dgm:t>
        <a:bodyPr/>
        <a:lstStyle/>
        <a:p>
          <a:endParaRPr lang="it-IT"/>
        </a:p>
      </dgm:t>
    </dgm:pt>
    <dgm:pt modelId="{F151FF15-68C8-4577-B9FB-D0E616243859}" type="sibTrans" cxnId="{08AE6D12-78B7-43BC-92A9-77B508FF7820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8AE6D12-78B7-43BC-92A9-77B508FF7820}" srcId="{C52896B1-D9AC-4D42-B230-561AFCA63B4B}" destId="{8616A65E-A13E-4063-9BAF-9E6279B31F1D}" srcOrd="3" destOrd="0" parTransId="{AB752588-B6DD-45AA-A61A-C9F81089991E}" sibTransId="{F151FF15-68C8-4577-B9FB-D0E616243859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B20DB59B-D125-48AB-89FB-07FD36D5BF4B}" type="presOf" srcId="{8616A65E-A13E-4063-9BAF-9E6279B31F1D}" destId="{7949BE4A-AD49-4EB2-B1C9-FBA2D20F8982}" srcOrd="0" destOrd="3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r>
            <a:rPr lang="en-GB" dirty="0"/>
            <a:t>, GPS system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A long queue outside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82D43BEF-0F13-4D89-A093-426177874601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The Client selects a certain type of shops (bakeries in the scenario).</a:t>
          </a:r>
          <a:endParaRPr lang="it-IT" dirty="0"/>
        </a:p>
      </dgm:t>
    </dgm:pt>
    <dgm:pt modelId="{FF0A1CDA-34AA-44E0-B05D-B1A95D0A91A5}" type="parTrans" cxnId="{14A40806-18A6-405E-B570-CA391CEB0FA4}">
      <dgm:prSet/>
      <dgm:spPr/>
      <dgm:t>
        <a:bodyPr/>
        <a:lstStyle/>
        <a:p>
          <a:endParaRPr lang="it-IT"/>
        </a:p>
      </dgm:t>
    </dgm:pt>
    <dgm:pt modelId="{77E73EB2-420E-4EA9-BAC1-8074B0E51589}" type="sibTrans" cxnId="{14A40806-18A6-405E-B570-CA391CEB0FA4}">
      <dgm:prSet/>
      <dgm:spPr/>
      <dgm:t>
        <a:bodyPr/>
        <a:lstStyle/>
        <a:p>
          <a:endParaRPr lang="it-IT"/>
        </a:p>
      </dgm:t>
    </dgm:pt>
    <dgm:pt modelId="{9C106FF2-803F-4762-9C8D-38D0BD4AFAFC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 err="1"/>
            <a:t>Iqueue</a:t>
          </a:r>
          <a:r>
            <a:rPr lang="en-GB" dirty="0"/>
            <a:t> show on his map a list of the available shops of the indicated type with their queues.</a:t>
          </a:r>
          <a:endParaRPr lang="it-IT" dirty="0"/>
        </a:p>
      </dgm:t>
    </dgm:pt>
    <dgm:pt modelId="{9EFDFD74-E44B-42AA-A3AD-C874D9D599E1}" type="parTrans" cxnId="{4A4DA1D0-4BB9-4536-BE5F-64AA2360BF1A}">
      <dgm:prSet/>
      <dgm:spPr/>
      <dgm:t>
        <a:bodyPr/>
        <a:lstStyle/>
        <a:p>
          <a:endParaRPr lang="it-IT"/>
        </a:p>
      </dgm:t>
    </dgm:pt>
    <dgm:pt modelId="{D4D39CBB-F0A6-44C8-B5B5-3FFF570B4293}" type="sibTrans" cxnId="{4A4DA1D0-4BB9-4536-BE5F-64AA2360BF1A}">
      <dgm:prSet/>
      <dgm:spPr/>
      <dgm:t>
        <a:bodyPr/>
        <a:lstStyle/>
        <a:p>
          <a:endParaRPr lang="it-IT"/>
        </a:p>
      </dgm:t>
    </dgm:pt>
    <dgm:pt modelId="{E4E91D73-95FC-44FE-8824-2C9AA3AA484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DF47064C-6E75-4A18-9824-42E5FEC260A6}" type="parTrans" cxnId="{B66109F6-17D1-4DFF-AEC7-3446430C202E}">
      <dgm:prSet/>
      <dgm:spPr/>
      <dgm:t>
        <a:bodyPr/>
        <a:lstStyle/>
        <a:p>
          <a:endParaRPr lang="it-IT"/>
        </a:p>
      </dgm:t>
    </dgm:pt>
    <dgm:pt modelId="{C9F6C60E-E4DD-4CBA-AF0E-4ECA4EA9EEBE}" type="sibTrans" cxnId="{B66109F6-17D1-4DFF-AEC7-3446430C202E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products, time slots and special offers.</a:t>
          </a:r>
          <a:endParaRPr lang="it-IT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72C7C544-ACE8-48B4-8794-455CD435BED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scans the products and select a free time slot.</a:t>
          </a:r>
          <a:endParaRPr lang="it-IT"/>
        </a:p>
      </dgm:t>
    </dgm:pt>
    <dgm:pt modelId="{024D74F0-B864-4517-967D-E99526180567}" type="parTrans" cxnId="{49A470EA-6E06-4D42-B1EF-F556B71E456B}">
      <dgm:prSet/>
      <dgm:spPr/>
      <dgm:t>
        <a:bodyPr/>
        <a:lstStyle/>
        <a:p>
          <a:endParaRPr lang="it-IT"/>
        </a:p>
      </dgm:t>
    </dgm:pt>
    <dgm:pt modelId="{7065A8F4-88DA-41DC-9A90-874AA34C185B}" type="sibTrans" cxnId="{49A470EA-6E06-4D42-B1EF-F556B71E456B}">
      <dgm:prSet/>
      <dgm:spPr/>
      <dgm:t>
        <a:bodyPr/>
        <a:lstStyle/>
        <a:p>
          <a:endParaRPr lang="it-IT"/>
        </a:p>
      </dgm:t>
    </dgm:pt>
    <dgm:pt modelId="{0139C4E5-1B2B-4169-9983-B5F4CC2B4C5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notifies the Shop Owner of the time slot booking.</a:t>
          </a:r>
          <a:endParaRPr lang="it-IT"/>
        </a:p>
      </dgm:t>
    </dgm:pt>
    <dgm:pt modelId="{D4D5353C-1BFD-42F4-9DE6-1A81E1303817}" type="parTrans" cxnId="{DF47FAA1-3A74-4E48-8497-7963C699EEC6}">
      <dgm:prSet/>
      <dgm:spPr/>
      <dgm:t>
        <a:bodyPr/>
        <a:lstStyle/>
        <a:p>
          <a:endParaRPr lang="it-IT"/>
        </a:p>
      </dgm:t>
    </dgm:pt>
    <dgm:pt modelId="{2E64F182-7EB4-47C2-831A-06F4E338D605}" type="sibTrans" cxnId="{DF47FAA1-3A74-4E48-8497-7963C699EEC6}">
      <dgm:prSet/>
      <dgm:spPr/>
      <dgm:t>
        <a:bodyPr/>
        <a:lstStyle/>
        <a:p>
          <a:endParaRPr lang="it-IT"/>
        </a:p>
      </dgm:t>
    </dgm:pt>
    <dgm:pt modelId="{5BE81780-9A58-45FE-8E9A-760398E3100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chooses to be guided to the shop.</a:t>
          </a:r>
          <a:endParaRPr lang="it-IT"/>
        </a:p>
      </dgm:t>
    </dgm:pt>
    <dgm:pt modelId="{CAFAD8B9-5A9E-492E-B770-D2D8EFD42CD1}" type="parTrans" cxnId="{FB67523D-B42A-41A7-8349-D58440B84BF2}">
      <dgm:prSet/>
      <dgm:spPr/>
      <dgm:t>
        <a:bodyPr/>
        <a:lstStyle/>
        <a:p>
          <a:endParaRPr lang="it-IT"/>
        </a:p>
      </dgm:t>
    </dgm:pt>
    <dgm:pt modelId="{841DB9C2-921D-4C4D-AAD6-0E1868CA20A8}" type="sibTrans" cxnId="{FB67523D-B42A-41A7-8349-D58440B84BF2}">
      <dgm:prSet/>
      <dgm:spPr/>
      <dgm:t>
        <a:bodyPr/>
        <a:lstStyle/>
        <a:p>
          <a:endParaRPr lang="it-IT"/>
        </a:p>
      </dgm:t>
    </dgm:pt>
    <dgm:pt modelId="{B5CDAAD9-4FE6-4614-AEBE-6648BBF600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redirects the Client to a third-party GPS system and provides to it the shop address. </a:t>
          </a:r>
          <a:endParaRPr lang="it-IT"/>
        </a:p>
      </dgm:t>
    </dgm:pt>
    <dgm:pt modelId="{F7AF9D61-1C80-41A9-AB7B-D357F56C0B4C}" type="parTrans" cxnId="{3549D99B-6AB7-4E7E-B4F5-9360F1D9AF85}">
      <dgm:prSet/>
      <dgm:spPr/>
      <dgm:t>
        <a:bodyPr/>
        <a:lstStyle/>
        <a:p>
          <a:endParaRPr lang="it-IT"/>
        </a:p>
      </dgm:t>
    </dgm:pt>
    <dgm:pt modelId="{2475F12A-6DAC-4EFC-B84F-C52672281D4E}" type="sibTrans" cxnId="{3549D99B-6AB7-4E7E-B4F5-9360F1D9AF85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it-IT" dirty="0"/>
            <a:t>The </a:t>
          </a:r>
          <a:r>
            <a:rPr lang="en-GB" dirty="0"/>
            <a:t>Client is guided by the GPS system. The selected time slot is now unavailable to any other Client. The client receives the QR code with the booked time slot. 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queue of a shop has not to exceed in time the opening hours of the shop, otherwise the time slot is unavailable. The Client must have a GPS system on his device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14A40806-18A6-405E-B570-CA391CEB0FA4}" srcId="{B6A57EF9-C7A2-4281-B761-1E95F68D7C7B}" destId="{82D43BEF-0F13-4D89-A093-426177874601}" srcOrd="0" destOrd="0" parTransId="{FF0A1CDA-34AA-44E0-B05D-B1A95D0A91A5}" sibTransId="{77E73EB2-420E-4EA9-BAC1-8074B0E51589}"/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79E6EC16-CF36-43A2-BB15-F46033659B21}" type="presOf" srcId="{82D43BEF-0F13-4D89-A093-426177874601}" destId="{369AD51B-39CE-4D6D-847F-14565A9B369D}" srcOrd="0" destOrd="0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831CF42A-C8F3-4957-A0CD-7AF931E04598}" type="presOf" srcId="{B5CDAAD9-4FE6-4614-AEBE-6648BBF600E0}" destId="{369AD51B-39CE-4D6D-847F-14565A9B369D}" srcOrd="0" destOrd="7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FB67523D-B42A-41A7-8349-D58440B84BF2}" srcId="{B6A57EF9-C7A2-4281-B761-1E95F68D7C7B}" destId="{5BE81780-9A58-45FE-8E9A-760398E3100D}" srcOrd="6" destOrd="0" parTransId="{CAFAD8B9-5A9E-492E-B770-D2D8EFD42CD1}" sibTransId="{841DB9C2-921D-4C4D-AAD6-0E1868CA20A8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83DB6793-443F-4E03-B5C8-8A9581DAE7D0}" type="presOf" srcId="{9C106FF2-803F-4762-9C8D-38D0BD4AFAFC}" destId="{369AD51B-39CE-4D6D-847F-14565A9B369D}" srcOrd="0" destOrd="1" presId="urn:microsoft.com/office/officeart/2005/8/layout/vList2"/>
    <dgm:cxn modelId="{3549D99B-6AB7-4E7E-B4F5-9360F1D9AF85}" srcId="{B6A57EF9-C7A2-4281-B761-1E95F68D7C7B}" destId="{B5CDAAD9-4FE6-4614-AEBE-6648BBF600E0}" srcOrd="7" destOrd="0" parTransId="{F7AF9D61-1C80-41A9-AB7B-D357F56C0B4C}" sibTransId="{2475F12A-6DAC-4EFC-B84F-C52672281D4E}"/>
    <dgm:cxn modelId="{DF47FAA1-3A74-4E48-8497-7963C699EEC6}" srcId="{B6A57EF9-C7A2-4281-B761-1E95F68D7C7B}" destId="{0139C4E5-1B2B-4169-9983-B5F4CC2B4C56}" srcOrd="5" destOrd="0" parTransId="{D4D5353C-1BFD-42F4-9DE6-1A81E1303817}" sibTransId="{2E64F182-7EB4-47C2-831A-06F4E338D605}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3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3593A3BA-25E9-4AC6-9BD2-514DDEFCD7D9}" type="presOf" srcId="{0139C4E5-1B2B-4169-9983-B5F4CC2B4C56}" destId="{369AD51B-39CE-4D6D-847F-14565A9B369D}" srcOrd="0" destOrd="5" presId="urn:microsoft.com/office/officeart/2005/8/layout/vList2"/>
    <dgm:cxn modelId="{3EB473C3-C9C2-4728-813B-55BCFC0EF81E}" type="presOf" srcId="{E4E91D73-95FC-44FE-8824-2C9AA3AA484D}" destId="{369AD51B-39CE-4D6D-847F-14565A9B369D}" srcOrd="0" destOrd="2" presId="urn:microsoft.com/office/officeart/2005/8/layout/vList2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4A4DA1D0-4BB9-4536-BE5F-64AA2360BF1A}" srcId="{B6A57EF9-C7A2-4281-B761-1E95F68D7C7B}" destId="{9C106FF2-803F-4762-9C8D-38D0BD4AFAFC}" srcOrd="1" destOrd="0" parTransId="{9EFDFD74-E44B-42AA-A3AD-C874D9D599E1}" sibTransId="{D4D39CBB-F0A6-44C8-B5B5-3FFF570B4293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49A470EA-6E06-4D42-B1EF-F556B71E456B}" srcId="{B6A57EF9-C7A2-4281-B761-1E95F68D7C7B}" destId="{72C7C544-ACE8-48B4-8794-455CD435BED3}" srcOrd="4" destOrd="0" parTransId="{024D74F0-B864-4517-967D-E99526180567}" sibTransId="{7065A8F4-88DA-41DC-9A90-874AA34C185B}"/>
    <dgm:cxn modelId="{CB7DC0EB-AF8E-4B42-891D-06972EA99D95}" type="presOf" srcId="{5BE81780-9A58-45FE-8E9A-760398E3100D}" destId="{369AD51B-39CE-4D6D-847F-14565A9B369D}" srcOrd="0" destOrd="6" presId="urn:microsoft.com/office/officeart/2005/8/layout/vList2"/>
    <dgm:cxn modelId="{1A9706F6-64B7-47C7-BBB4-AF2388D3C569}" type="presOf" srcId="{72C7C544-ACE8-48B4-8794-455CD435BED3}" destId="{369AD51B-39CE-4D6D-847F-14565A9B369D}" srcOrd="0" destOrd="4" presId="urn:microsoft.com/office/officeart/2005/8/layout/vList2"/>
    <dgm:cxn modelId="{B66109F6-17D1-4DFF-AEC7-3446430C202E}" srcId="{B6A57EF9-C7A2-4281-B761-1E95F68D7C7B}" destId="{E4E91D73-95FC-44FE-8824-2C9AA3AA484D}" srcOrd="2" destOrd="0" parTransId="{DF47064C-6E75-4A18-9824-42E5FEC260A6}" sibTransId="{C9F6C60E-E4DD-4CBA-AF0E-4ECA4EA9EEBE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3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enters in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Shop Owner asks the Client if he has done a reservation with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increment of the client counter. Shop Owner can consult the client counter value on different shop opening accessing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If the Client has not done his registration on </a:t>
          </a:r>
          <a:r>
            <a:rPr lang="en-GB" dirty="0" err="1"/>
            <a:t>Iqueue</a:t>
          </a:r>
          <a:r>
            <a:rPr lang="en-GB" dirty="0"/>
            <a:t>, the Shop Owner increments the client counter on </a:t>
          </a:r>
          <a:r>
            <a:rPr lang="en-GB" dirty="0" err="1"/>
            <a:t>Iqueue</a:t>
          </a:r>
          <a:r>
            <a:rPr lang="en-GB" dirty="0"/>
            <a:t> by himself with the </a:t>
          </a:r>
          <a:r>
            <a:rPr lang="en-GB" dirty="0" err="1"/>
            <a:t>inc</a:t>
          </a:r>
          <a:r>
            <a:rPr lang="en-GB" dirty="0"/>
            <a:t>/dec system.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E1568DAE-5111-460E-ABF1-BA319889A98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Shop Owner scans the client QR code.</a:t>
          </a:r>
          <a:endParaRPr lang="it-IT"/>
        </a:p>
      </dgm:t>
    </dgm:pt>
    <dgm:pt modelId="{01EBA8A8-459A-49B5-8D8E-90B599B27568}" type="parTrans" cxnId="{4BED255F-DE47-4C41-B08A-5E0B8CDDA0B7}">
      <dgm:prSet/>
      <dgm:spPr/>
      <dgm:t>
        <a:bodyPr/>
        <a:lstStyle/>
        <a:p>
          <a:endParaRPr lang="it-IT"/>
        </a:p>
      </dgm:t>
    </dgm:pt>
    <dgm:pt modelId="{66A46B83-12DC-4A3D-BC0E-DABF30DD7E8E}" type="sibTrans" cxnId="{4BED255F-DE47-4C41-B08A-5E0B8CDDA0B7}">
      <dgm:prSet/>
      <dgm:spPr/>
      <dgm:t>
        <a:bodyPr/>
        <a:lstStyle/>
        <a:p>
          <a:endParaRPr lang="it-IT"/>
        </a:p>
      </dgm:t>
    </dgm:pt>
    <dgm:pt modelId="{99A5AE25-ED4F-454C-B2DC-8D501C1E4F5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increments the counter client for the shop of the relative shop opening. </a:t>
          </a:r>
          <a:endParaRPr lang="it-IT"/>
        </a:p>
      </dgm:t>
    </dgm:pt>
    <dgm:pt modelId="{47F36D7C-C4CF-4771-A62A-707936C30538}" type="parTrans" cxnId="{F991DC4B-5252-494B-837B-21F7C8635E34}">
      <dgm:prSet/>
      <dgm:spPr/>
      <dgm:t>
        <a:bodyPr/>
        <a:lstStyle/>
        <a:p>
          <a:endParaRPr lang="it-IT"/>
        </a:p>
      </dgm:t>
    </dgm:pt>
    <dgm:pt modelId="{4AAA2B19-F7BF-4F45-AD32-E342D306F52D}" type="sibTrans" cxnId="{F991DC4B-5252-494B-837B-21F7C8635E3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4BED255F-DE47-4C41-B08A-5E0B8CDDA0B7}" srcId="{B6A57EF9-C7A2-4281-B761-1E95F68D7C7B}" destId="{E1568DAE-5111-460E-ABF1-BA319889A987}" srcOrd="1" destOrd="0" parTransId="{01EBA8A8-459A-49B5-8D8E-90B599B27568}" sibTransId="{66A46B83-12DC-4A3D-BC0E-DABF30DD7E8E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F991DC4B-5252-494B-837B-21F7C8635E34}" srcId="{B6A57EF9-C7A2-4281-B761-1E95F68D7C7B}" destId="{99A5AE25-ED4F-454C-B2DC-8D501C1E4F54}" srcOrd="2" destOrd="0" parTransId="{47F36D7C-C4CF-4771-A62A-707936C30538}" sibTransId="{4AAA2B19-F7BF-4F45-AD32-E342D306F52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D3938B81-37A7-4D84-B590-D4BA6B239077}" type="presOf" srcId="{E1568DAE-5111-460E-ABF1-BA319889A987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6D2B339C-9F40-41E8-AC5E-8CE5B86A3737}" type="presOf" srcId="{99A5AE25-ED4F-454C-B2DC-8D501C1E4F54}" destId="{369AD51B-39CE-4D6D-847F-14565A9B369D}" srcOrd="0" destOrd="2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Shop Owner has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starts register Shop procedure on Iqueue.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product discounts entering. Shop registration is now terminated, and the shop is now visible on the </a:t>
          </a:r>
          <a:r>
            <a:rPr lang="en-GB" dirty="0" err="1"/>
            <a:t>Iqueue</a:t>
          </a:r>
          <a:r>
            <a:rPr lang="en-GB" dirty="0"/>
            <a:t> map with its products.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insertion of shop position and products is mandatory to conclude the shop registration on </a:t>
          </a:r>
          <a:r>
            <a:rPr lang="en-GB" dirty="0" err="1"/>
            <a:t>Iqueue</a:t>
          </a:r>
          <a:r>
            <a:rPr lang="en-GB" dirty="0"/>
            <a:t>; The Shop Owner could not insert immediately pictures, the logo of his shop and the special offers on products to register his shop. They could be inserted in a second moment. 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4E84EC65-095A-456D-8F11-6B27D1B3F9B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position to the Shop Owner.</a:t>
          </a:r>
          <a:endParaRPr lang="it-IT"/>
        </a:p>
      </dgm:t>
    </dgm:pt>
    <dgm:pt modelId="{DF2BC89E-4EFD-46B1-BEDC-8A2668F42B68}" type="parTrans" cxnId="{F3138A78-978D-4B9F-B414-20690840FDB9}">
      <dgm:prSet/>
      <dgm:spPr/>
      <dgm:t>
        <a:bodyPr/>
        <a:lstStyle/>
        <a:p>
          <a:endParaRPr lang="it-IT"/>
        </a:p>
      </dgm:t>
    </dgm:pt>
    <dgm:pt modelId="{43FE84D0-7BAF-45DE-A786-6DE71E904A1A}" type="sibTrans" cxnId="{F3138A78-978D-4B9F-B414-20690840FDB9}">
      <dgm:prSet/>
      <dgm:spPr/>
      <dgm:t>
        <a:bodyPr/>
        <a:lstStyle/>
        <a:p>
          <a:endParaRPr lang="it-IT"/>
        </a:p>
      </dgm:t>
    </dgm:pt>
    <dgm:pt modelId="{9528246B-BAD1-49E9-B7B1-6E0864245C1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position.</a:t>
          </a:r>
          <a:endParaRPr lang="it-IT"/>
        </a:p>
      </dgm:t>
    </dgm:pt>
    <dgm:pt modelId="{60CFDE06-48AB-4D6C-AC96-8937607E1EA1}" type="parTrans" cxnId="{6C9D5460-8996-4A46-9099-B5A631A8911C}">
      <dgm:prSet/>
      <dgm:spPr/>
      <dgm:t>
        <a:bodyPr/>
        <a:lstStyle/>
        <a:p>
          <a:endParaRPr lang="it-IT"/>
        </a:p>
      </dgm:t>
    </dgm:pt>
    <dgm:pt modelId="{2B88292F-B658-4D49-98F1-08F017A3BFDF}" type="sibTrans" cxnId="{6C9D5460-8996-4A46-9099-B5A631A8911C}">
      <dgm:prSet/>
      <dgm:spPr/>
      <dgm:t>
        <a:bodyPr/>
        <a:lstStyle/>
        <a:p>
          <a:endParaRPr lang="it-IT"/>
        </a:p>
      </dgm:t>
    </dgm:pt>
    <dgm:pt modelId="{B57392CB-6E02-4F64-BFFA-10C18FCAA50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logo and/or pictures to the Shop Owner.</a:t>
          </a:r>
          <a:endParaRPr lang="it-IT"/>
        </a:p>
      </dgm:t>
    </dgm:pt>
    <dgm:pt modelId="{06E10A23-A8FE-492B-8A97-CFE0CABD22F6}" type="parTrans" cxnId="{F50F0366-1AA9-44B4-BB2D-E4A84D641C75}">
      <dgm:prSet/>
      <dgm:spPr/>
      <dgm:t>
        <a:bodyPr/>
        <a:lstStyle/>
        <a:p>
          <a:endParaRPr lang="it-IT"/>
        </a:p>
      </dgm:t>
    </dgm:pt>
    <dgm:pt modelId="{D749FA50-8385-4F8D-A593-7F4B9DA27B00}" type="sibTrans" cxnId="{F50F0366-1AA9-44B4-BB2D-E4A84D641C75}">
      <dgm:prSet/>
      <dgm:spPr/>
      <dgm:t>
        <a:bodyPr/>
        <a:lstStyle/>
        <a:p>
          <a:endParaRPr lang="it-IT"/>
        </a:p>
      </dgm:t>
    </dgm:pt>
    <dgm:pt modelId="{EBAFDEAF-B57B-4875-806E-AF67BE061F75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logo and/or pictures (optional).</a:t>
          </a:r>
          <a:endParaRPr lang="it-IT"/>
        </a:p>
      </dgm:t>
    </dgm:pt>
    <dgm:pt modelId="{B3C40425-61B8-4ED5-BB77-96AA611EA091}" type="parTrans" cxnId="{49015766-0947-48FD-B30E-CECAEE7511F8}">
      <dgm:prSet/>
      <dgm:spPr/>
      <dgm:t>
        <a:bodyPr/>
        <a:lstStyle/>
        <a:p>
          <a:endParaRPr lang="it-IT"/>
        </a:p>
      </dgm:t>
    </dgm:pt>
    <dgm:pt modelId="{42323ABD-F7C0-49A1-BBD1-506031096CED}" type="sibTrans" cxnId="{49015766-0947-48FD-B30E-CECAEE7511F8}">
      <dgm:prSet/>
      <dgm:spPr/>
      <dgm:t>
        <a:bodyPr/>
        <a:lstStyle/>
        <a:p>
          <a:endParaRPr lang="it-IT"/>
        </a:p>
      </dgm:t>
    </dgm:pt>
    <dgm:pt modelId="{E715C40C-AD96-438B-8105-50CFB15F7F2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products of his shop.</a:t>
          </a:r>
          <a:endParaRPr lang="it-IT"/>
        </a:p>
      </dgm:t>
    </dgm:pt>
    <dgm:pt modelId="{8BA657E4-906C-45CF-AC03-F1208F038D03}" type="parTrans" cxnId="{24BF17C1-E000-4D6D-895A-1FD1A0E66750}">
      <dgm:prSet/>
      <dgm:spPr/>
      <dgm:t>
        <a:bodyPr/>
        <a:lstStyle/>
        <a:p>
          <a:endParaRPr lang="it-IT"/>
        </a:p>
      </dgm:t>
    </dgm:pt>
    <dgm:pt modelId="{506A38ED-E0E4-4086-B120-F9D14384EB25}" type="sibTrans" cxnId="{24BF17C1-E000-4D6D-895A-1FD1A0E66750}">
      <dgm:prSet/>
      <dgm:spPr/>
      <dgm:t>
        <a:bodyPr/>
        <a:lstStyle/>
        <a:p>
          <a:endParaRPr lang="it-IT"/>
        </a:p>
      </dgm:t>
    </dgm:pt>
    <dgm:pt modelId="{7F8B8646-F7C2-47D2-B9D2-8CEF1B479DE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products.</a:t>
          </a:r>
          <a:endParaRPr lang="it-IT"/>
        </a:p>
      </dgm:t>
    </dgm:pt>
    <dgm:pt modelId="{970F931F-C28C-4F77-862D-1DC066793DBD}" type="parTrans" cxnId="{150EDD15-40C4-4E82-9DB3-86067C9D1758}">
      <dgm:prSet/>
      <dgm:spPr/>
      <dgm:t>
        <a:bodyPr/>
        <a:lstStyle/>
        <a:p>
          <a:endParaRPr lang="it-IT"/>
        </a:p>
      </dgm:t>
    </dgm:pt>
    <dgm:pt modelId="{A9A6C751-0A39-4C38-9F51-EDBF137F03E4}" type="sibTrans" cxnId="{150EDD15-40C4-4E82-9DB3-86067C9D1758}">
      <dgm:prSet/>
      <dgm:spPr/>
      <dgm:t>
        <a:bodyPr/>
        <a:lstStyle/>
        <a:p>
          <a:endParaRPr lang="it-IT"/>
        </a:p>
      </dgm:t>
    </dgm:pt>
    <dgm:pt modelId="{E475AC46-F9C7-4AF6-A867-9DC323593D8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special offers on products.</a:t>
          </a:r>
          <a:endParaRPr lang="it-IT"/>
        </a:p>
      </dgm:t>
    </dgm:pt>
    <dgm:pt modelId="{5DAC3B21-340C-4674-B670-88DF4283C82A}" type="parTrans" cxnId="{AE7BFC32-6389-44EA-B981-BB29AFA9A20E}">
      <dgm:prSet/>
      <dgm:spPr/>
      <dgm:t>
        <a:bodyPr/>
        <a:lstStyle/>
        <a:p>
          <a:endParaRPr lang="it-IT"/>
        </a:p>
      </dgm:t>
    </dgm:pt>
    <dgm:pt modelId="{3818F87E-7068-4962-BEDB-767495B83169}" type="sibTrans" cxnId="{AE7BFC32-6389-44EA-B981-BB29AFA9A20E}">
      <dgm:prSet/>
      <dgm:spPr/>
      <dgm:t>
        <a:bodyPr/>
        <a:lstStyle/>
        <a:p>
          <a:endParaRPr lang="it-IT"/>
        </a:p>
      </dgm:t>
    </dgm:pt>
    <dgm:pt modelId="{F19D3328-7638-4EA6-AC96-5885DD8DCA7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special offers on products (optional).</a:t>
          </a:r>
          <a:endParaRPr lang="it-IT"/>
        </a:p>
      </dgm:t>
    </dgm:pt>
    <dgm:pt modelId="{94E746BC-BFE6-4DA7-827C-0C22368C2AF3}" type="parTrans" cxnId="{2ED60563-8B22-483F-B8E0-93A41B27733F}">
      <dgm:prSet/>
      <dgm:spPr/>
      <dgm:t>
        <a:bodyPr/>
        <a:lstStyle/>
        <a:p>
          <a:endParaRPr lang="it-IT"/>
        </a:p>
      </dgm:t>
    </dgm:pt>
    <dgm:pt modelId="{F457669F-2039-4C70-88D9-616F7D9CB2AA}" type="sibTrans" cxnId="{2ED60563-8B22-483F-B8E0-93A41B27733F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150EDD15-40C4-4E82-9DB3-86067C9D1758}" srcId="{B6A57EF9-C7A2-4281-B761-1E95F68D7C7B}" destId="{7F8B8646-F7C2-47D2-B9D2-8CEF1B479DE4}" srcOrd="6" destOrd="0" parTransId="{970F931F-C28C-4F77-862D-1DC066793DBD}" sibTransId="{A9A6C751-0A39-4C38-9F51-EDBF137F03E4}"/>
    <dgm:cxn modelId="{217EEF1E-C125-49A5-89F2-59FA27FFBB2C}" type="presOf" srcId="{9528246B-BAD1-49E9-B7B1-6E0864245C18}" destId="{369AD51B-39CE-4D6D-847F-14565A9B369D}" srcOrd="0" destOrd="2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1862BC2F-811D-46BC-978F-9B372C1614FC}" type="presOf" srcId="{E475AC46-F9C7-4AF6-A867-9DC323593D88}" destId="{369AD51B-39CE-4D6D-847F-14565A9B369D}" srcOrd="0" destOrd="7" presId="urn:microsoft.com/office/officeart/2005/8/layout/vList2"/>
    <dgm:cxn modelId="{AE7BFC32-6389-44EA-B981-BB29AFA9A20E}" srcId="{B6A57EF9-C7A2-4281-B761-1E95F68D7C7B}" destId="{E475AC46-F9C7-4AF6-A867-9DC323593D88}" srcOrd="7" destOrd="0" parTransId="{5DAC3B21-340C-4674-B670-88DF4283C82A}" sibTransId="{3818F87E-7068-4962-BEDB-767495B83169}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6C9D5460-8996-4A46-9099-B5A631A8911C}" srcId="{B6A57EF9-C7A2-4281-B761-1E95F68D7C7B}" destId="{9528246B-BAD1-49E9-B7B1-6E0864245C18}" srcOrd="2" destOrd="0" parTransId="{60CFDE06-48AB-4D6C-AC96-8937607E1EA1}" sibTransId="{2B88292F-B658-4D49-98F1-08F017A3BFDF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2ED60563-8B22-483F-B8E0-93A41B27733F}" srcId="{B6A57EF9-C7A2-4281-B761-1E95F68D7C7B}" destId="{F19D3328-7638-4EA6-AC96-5885DD8DCA70}" srcOrd="8" destOrd="0" parTransId="{94E746BC-BFE6-4DA7-827C-0C22368C2AF3}" sibTransId="{F457669F-2039-4C70-88D9-616F7D9CB2AA}"/>
    <dgm:cxn modelId="{F50F0366-1AA9-44B4-BB2D-E4A84D641C75}" srcId="{B6A57EF9-C7A2-4281-B761-1E95F68D7C7B}" destId="{B57392CB-6E02-4F64-BFFA-10C18FCAA507}" srcOrd="3" destOrd="0" parTransId="{06E10A23-A8FE-492B-8A97-CFE0CABD22F6}" sibTransId="{D749FA50-8385-4F8D-A593-7F4B9DA27B00}"/>
    <dgm:cxn modelId="{49015766-0947-48FD-B30E-CECAEE7511F8}" srcId="{B6A57EF9-C7A2-4281-B761-1E95F68D7C7B}" destId="{EBAFDEAF-B57B-4875-806E-AF67BE061F75}" srcOrd="4" destOrd="0" parTransId="{B3C40425-61B8-4ED5-BB77-96AA611EA091}" sibTransId="{42323ABD-F7C0-49A1-BBD1-506031096CE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5ABD3A78-DD7F-4801-B105-9BDF1DFDD7AD}" type="presOf" srcId="{7F8B8646-F7C2-47D2-B9D2-8CEF1B479DE4}" destId="{369AD51B-39CE-4D6D-847F-14565A9B369D}" srcOrd="0" destOrd="6" presId="urn:microsoft.com/office/officeart/2005/8/layout/vList2"/>
    <dgm:cxn modelId="{F3138A78-978D-4B9F-B414-20690840FDB9}" srcId="{B6A57EF9-C7A2-4281-B761-1E95F68D7C7B}" destId="{4E84EC65-095A-456D-8F11-6B27D1B3F9B6}" srcOrd="1" destOrd="0" parTransId="{DF2BC89E-4EFD-46B1-BEDC-8A2668F42B68}" sibTransId="{43FE84D0-7BAF-45DE-A786-6DE71E904A1A}"/>
    <dgm:cxn modelId="{BD453984-BB4A-4073-A45F-B514BCA2DF06}" type="presOf" srcId="{B57392CB-6E02-4F64-BFFA-10C18FCAA507}" destId="{369AD51B-39CE-4D6D-847F-14565A9B369D}" srcOrd="0" destOrd="3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EDBC58A1-6FF0-4F22-9679-765C17AA75B0}" type="presOf" srcId="{4E84EC65-095A-456D-8F11-6B27D1B3F9B6}" destId="{369AD51B-39CE-4D6D-847F-14565A9B369D}" srcOrd="0" destOrd="1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0AEE9ABF-8BA3-4F56-A9E6-4D65A4E8E56D}" type="presOf" srcId="{F19D3328-7638-4EA6-AC96-5885DD8DCA70}" destId="{369AD51B-39CE-4D6D-847F-14565A9B369D}" srcOrd="0" destOrd="8" presId="urn:microsoft.com/office/officeart/2005/8/layout/vList2"/>
    <dgm:cxn modelId="{24BF17C1-E000-4D6D-895A-1FD1A0E66750}" srcId="{B6A57EF9-C7A2-4281-B761-1E95F68D7C7B}" destId="{E715C40C-AD96-438B-8105-50CFB15F7F28}" srcOrd="5" destOrd="0" parTransId="{8BA657E4-906C-45CF-AC03-F1208F038D03}" sibTransId="{506A38ED-E0E4-4086-B120-F9D14384EB25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3130BCD1-046C-4488-9CD3-8E64B0029918}" type="presOf" srcId="{E715C40C-AD96-438B-8105-50CFB15F7F28}" destId="{369AD51B-39CE-4D6D-847F-14565A9B369D}" srcOrd="0" destOrd="5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A7441BF4-3DB8-424B-8609-263FA6BD8461}" type="presOf" srcId="{EBAFDEAF-B57B-4875-806E-AF67BE061F75}" destId="{369AD51B-39CE-4D6D-847F-14565A9B369D}" srcOrd="0" destOrd="4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likes to know shops in his surroundings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allows Iqueue to know his position.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/>
            <a:t>The use case terminates after the Iqueue shows the products and special offers. Client could now book a time slot or simply exit the application.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Client must have a device which is able to provide the position to the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2AE52993-39BD-43C9-B8F0-B0FFDEB4DD4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certain type of shops.</a:t>
          </a:r>
          <a:endParaRPr lang="it-IT"/>
        </a:p>
      </dgm:t>
    </dgm:pt>
    <dgm:pt modelId="{3BE88121-0EB0-4437-A0E4-E325C62EF557}" type="parTrans" cxnId="{B147F1FF-0253-4A87-B57E-019D9C117163}">
      <dgm:prSet/>
      <dgm:spPr/>
      <dgm:t>
        <a:bodyPr/>
        <a:lstStyle/>
        <a:p>
          <a:endParaRPr lang="it-IT"/>
        </a:p>
      </dgm:t>
    </dgm:pt>
    <dgm:pt modelId="{6FCA8B0C-0DF2-4742-B017-D65EA20BA39E}" type="sibTrans" cxnId="{B147F1FF-0253-4A87-B57E-019D9C117163}">
      <dgm:prSet/>
      <dgm:spPr/>
      <dgm:t>
        <a:bodyPr/>
        <a:lstStyle/>
        <a:p>
          <a:endParaRPr lang="it-IT"/>
        </a:p>
      </dgm:t>
    </dgm:pt>
    <dgm:pt modelId="{9A7C2E2A-7EF3-41CE-8EB2-86D020233AC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 on his map a list of the available shops of the indicated type with their queues.</a:t>
          </a:r>
          <a:endParaRPr lang="it-IT"/>
        </a:p>
      </dgm:t>
    </dgm:pt>
    <dgm:pt modelId="{BDC41607-2560-4B4E-A73C-BF49330A93B4}" type="parTrans" cxnId="{780A40F5-DBF9-4FF9-A0EA-36133DBC2559}">
      <dgm:prSet/>
      <dgm:spPr/>
      <dgm:t>
        <a:bodyPr/>
        <a:lstStyle/>
        <a:p>
          <a:endParaRPr lang="it-IT"/>
        </a:p>
      </dgm:t>
    </dgm:pt>
    <dgm:pt modelId="{90C3AEF6-9D69-4E38-BEC6-07D3762F2A2F}" type="sibTrans" cxnId="{780A40F5-DBF9-4FF9-A0EA-36133DBC2559}">
      <dgm:prSet/>
      <dgm:spPr/>
      <dgm:t>
        <a:bodyPr/>
        <a:lstStyle/>
        <a:p>
          <a:endParaRPr lang="it-IT"/>
        </a:p>
      </dgm:t>
    </dgm:pt>
    <dgm:pt modelId="{EEC6021F-295B-4F61-8773-AE4B18AE5E9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maximum distance from the shops.</a:t>
          </a:r>
          <a:endParaRPr lang="it-IT"/>
        </a:p>
      </dgm:t>
    </dgm:pt>
    <dgm:pt modelId="{B8C7D4D5-7505-4BBE-AE10-74456F998B20}" type="parTrans" cxnId="{941BAEEF-C8B1-45FA-95DE-9AF12056D022}">
      <dgm:prSet/>
      <dgm:spPr/>
      <dgm:t>
        <a:bodyPr/>
        <a:lstStyle/>
        <a:p>
          <a:endParaRPr lang="it-IT"/>
        </a:p>
      </dgm:t>
    </dgm:pt>
    <dgm:pt modelId="{9B3B29EA-D728-4F55-B5E3-CE6837B2197F}" type="sibTrans" cxnId="{941BAEEF-C8B1-45FA-95DE-9AF12056D022}">
      <dgm:prSet/>
      <dgm:spPr/>
      <dgm:t>
        <a:bodyPr/>
        <a:lstStyle/>
        <a:p>
          <a:endParaRPr lang="it-IT"/>
        </a:p>
      </dgm:t>
    </dgm:pt>
    <dgm:pt modelId="{041DA7FB-5FE1-4195-842E-2DE253D87C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shops accordingly with the selected distance.</a:t>
          </a:r>
          <a:endParaRPr lang="it-IT"/>
        </a:p>
      </dgm:t>
    </dgm:pt>
    <dgm:pt modelId="{1CFA3CAE-DB0C-4B03-95A1-B7900A61D0A9}" type="parTrans" cxnId="{071F918D-8CE1-4CD6-B95A-71608E64850F}">
      <dgm:prSet/>
      <dgm:spPr/>
      <dgm:t>
        <a:bodyPr/>
        <a:lstStyle/>
        <a:p>
          <a:endParaRPr lang="it-IT"/>
        </a:p>
      </dgm:t>
    </dgm:pt>
    <dgm:pt modelId="{24CD6200-B52C-4344-9D86-93854E8AE9F5}" type="sibTrans" cxnId="{071F918D-8CE1-4CD6-B95A-71608E64850F}">
      <dgm:prSet/>
      <dgm:spPr/>
      <dgm:t>
        <a:bodyPr/>
        <a:lstStyle/>
        <a:p>
          <a:endParaRPr lang="it-IT"/>
        </a:p>
      </dgm:t>
    </dgm:pt>
    <dgm:pt modelId="{D116E5D8-C90E-4E5C-9888-0DA9A5D89ED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4B96C2AD-8E5C-447D-B06E-D12B0061803B}" type="parTrans" cxnId="{A170C36D-8111-4213-BBA6-4FA30FF37DE8}">
      <dgm:prSet/>
      <dgm:spPr/>
      <dgm:t>
        <a:bodyPr/>
        <a:lstStyle/>
        <a:p>
          <a:endParaRPr lang="it-IT"/>
        </a:p>
      </dgm:t>
    </dgm:pt>
    <dgm:pt modelId="{1F305EED-8B78-4709-B64F-E857FAD1D305}" type="sibTrans" cxnId="{A170C36D-8111-4213-BBA6-4FA30FF37DE8}">
      <dgm:prSet/>
      <dgm:spPr/>
      <dgm:t>
        <a:bodyPr/>
        <a:lstStyle/>
        <a:p>
          <a:endParaRPr lang="it-IT"/>
        </a:p>
      </dgm:t>
    </dgm:pt>
    <dgm:pt modelId="{60DF83C5-7D28-4C8E-82E4-52EB1F41837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 and special offers.</a:t>
          </a:r>
          <a:endParaRPr lang="it-IT"/>
        </a:p>
      </dgm:t>
    </dgm:pt>
    <dgm:pt modelId="{683C4203-9EC2-4AB4-A726-F0F10DF057B8}" type="parTrans" cxnId="{B637CE73-0381-4B9E-8A31-4F97B60F1CA4}">
      <dgm:prSet/>
      <dgm:spPr/>
      <dgm:t>
        <a:bodyPr/>
        <a:lstStyle/>
        <a:p>
          <a:endParaRPr lang="it-IT"/>
        </a:p>
      </dgm:t>
    </dgm:pt>
    <dgm:pt modelId="{1F6C6CB8-A97A-41DD-A9AF-5FCBBC06DB83}" type="sibTrans" cxnId="{B637CE73-0381-4B9E-8A31-4F97B60F1CA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57D2970F-795A-4681-95DD-647FEE268117}" type="presOf" srcId="{D116E5D8-C90E-4E5C-9888-0DA9A5D89ED1}" destId="{369AD51B-39CE-4D6D-847F-14565A9B369D}" srcOrd="0" destOrd="5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46C2B62A-FD23-4832-93E9-84C1E541E610}" type="presOf" srcId="{60DF83C5-7D28-4C8E-82E4-52EB1F41837A}" destId="{369AD51B-39CE-4D6D-847F-14565A9B369D}" srcOrd="0" destOrd="6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3BC2C560-2D93-4163-8ADF-230E2269D49E}" type="presOf" srcId="{041DA7FB-5FE1-4195-842E-2DE253D87CE0}" destId="{369AD51B-39CE-4D6D-847F-14565A9B369D}" srcOrd="0" destOrd="4" presId="urn:microsoft.com/office/officeart/2005/8/layout/vList2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170C36D-8111-4213-BBA6-4FA30FF37DE8}" srcId="{B6A57EF9-C7A2-4281-B761-1E95F68D7C7B}" destId="{D116E5D8-C90E-4E5C-9888-0DA9A5D89ED1}" srcOrd="5" destOrd="0" parTransId="{4B96C2AD-8E5C-447D-B06E-D12B0061803B}" sibTransId="{1F305EED-8B78-4709-B64F-E857FAD1D305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637CE73-0381-4B9E-8A31-4F97B60F1CA4}" srcId="{B6A57EF9-C7A2-4281-B761-1E95F68D7C7B}" destId="{60DF83C5-7D28-4C8E-82E4-52EB1F41837A}" srcOrd="6" destOrd="0" parTransId="{683C4203-9EC2-4AB4-A726-F0F10DF057B8}" sibTransId="{1F6C6CB8-A97A-41DD-A9AF-5FCBBC06DB83}"/>
    <dgm:cxn modelId="{4FDDA679-DC40-4D9A-B7B2-2CC3AAB5C6A6}" type="presOf" srcId="{2AE52993-39BD-43C9-B8F0-B0FFDEB4DD4A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071F918D-8CE1-4CD6-B95A-71608E64850F}" srcId="{B6A57EF9-C7A2-4281-B761-1E95F68D7C7B}" destId="{041DA7FB-5FE1-4195-842E-2DE253D87CE0}" srcOrd="4" destOrd="0" parTransId="{1CFA3CAE-DB0C-4B03-95A1-B7900A61D0A9}" sibTransId="{24CD6200-B52C-4344-9D86-93854E8AE9F5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75A5AD9-5EC2-44EC-BCA5-8021D3FB6F07}" type="presOf" srcId="{9A7C2E2A-7EF3-41CE-8EB2-86D020233AC6}" destId="{369AD51B-39CE-4D6D-847F-14565A9B369D}" srcOrd="0" destOrd="2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941BAEEF-C8B1-45FA-95DE-9AF12056D022}" srcId="{B6A57EF9-C7A2-4281-B761-1E95F68D7C7B}" destId="{EEC6021F-295B-4F61-8773-AE4B18AE5E93}" srcOrd="3" destOrd="0" parTransId="{B8C7D4D5-7505-4BBE-AE10-74456F998B20}" sibTransId="{9B3B29EA-D728-4F55-B5E3-CE6837B2197F}"/>
    <dgm:cxn modelId="{2C8BFCF3-2E9A-4D33-917D-B6A697EFF95F}" type="presOf" srcId="{EEC6021F-295B-4F61-8773-AE4B18AE5E93}" destId="{369AD51B-39CE-4D6D-847F-14565A9B369D}" srcOrd="0" destOrd="3" presId="urn:microsoft.com/office/officeart/2005/8/layout/vList2"/>
    <dgm:cxn modelId="{780A40F5-DBF9-4FF9-A0EA-36133DBC2559}" srcId="{B6A57EF9-C7A2-4281-B761-1E95F68D7C7B}" destId="{9A7C2E2A-7EF3-41CE-8EB2-86D020233AC6}" srcOrd="2" destOrd="0" parTransId="{BDC41607-2560-4B4E-A73C-BF49330A93B4}" sibTransId="{90C3AEF6-9D69-4E38-BEC6-07D3762F2A2F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B147F1FF-0253-4A87-B57E-019D9C117163}" srcId="{B6A57EF9-C7A2-4281-B761-1E95F68D7C7B}" destId="{2AE52993-39BD-43C9-B8F0-B0FFDEB4DD4A}" srcOrd="1" destOrd="0" parTransId="{3BE88121-0EB0-4437-A0E4-E325C62EF557}" sibTransId="{6FCA8B0C-0DF2-4742-B017-D65EA20BA39E}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1. </a:t>
          </a:r>
          <a:r>
            <a:rPr lang="it-IT" b="1" dirty="0" err="1"/>
            <a:t>Feasibility</a:t>
          </a:r>
          <a:r>
            <a:rPr lang="it-IT" b="1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>
        <a:ln w="76200">
          <a:solidFill>
            <a:schemeClr val="tx2"/>
          </a:solidFill>
        </a:ln>
      </dgm:spPr>
      <dgm:t>
        <a:bodyPr/>
        <a:lstStyle/>
        <a:p>
          <a:r>
            <a:rPr lang="it-IT" b="1" dirty="0"/>
            <a:t>UML </a:t>
          </a:r>
          <a:r>
            <a:rPr lang="it-IT" b="1" dirty="0" err="1"/>
            <a:t>requirements</a:t>
          </a:r>
          <a:endParaRPr lang="it-IT" b="1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Methods</a:t>
          </a:r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0ACE83C-8805-40B7-8A48-FABB5F78D33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Description of Application Function and Goals</a:t>
          </a:r>
          <a:endParaRPr lang="it-IT" b="1" dirty="0"/>
        </a:p>
      </dgm:t>
    </dgm:pt>
    <dgm:pt modelId="{270D0873-BF86-4367-88BA-96FC4B3AA93D}" type="par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63BB1869-362A-4FE1-AA41-622990A730BC}" type="sib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F8A1C2CF-5FA6-419F-9D52-99CFA8B38D2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Technology Considerations</a:t>
          </a:r>
          <a:endParaRPr lang="it-IT" b="1" dirty="0"/>
        </a:p>
      </dgm:t>
    </dgm:pt>
    <dgm:pt modelId="{CC64E4FF-33BF-44F1-8B14-5B43CF592ADF}" type="par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9F3A39D8-8DB2-426A-A16D-F1F2DC659DF3}" type="sib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1D96DB16-3A8B-43F8-9609-475CEE06ADA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Product Service Marketplace</a:t>
          </a:r>
          <a:endParaRPr lang="it-IT" b="1" dirty="0"/>
        </a:p>
      </dgm:t>
    </dgm:pt>
    <dgm:pt modelId="{BF9C7D24-D7BE-4ED9-99D4-9DA29F410D52}" type="par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3CC78332-3FEC-4C5E-BA83-9292DA101828}" type="sib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4C05A3B6-FC78-4697-8BDE-F8A5BD4DF09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Customers </a:t>
          </a:r>
          <a:r>
            <a:rPr lang="it-IT" b="0" dirty="0"/>
            <a:t>can </a:t>
          </a:r>
          <a:r>
            <a:rPr lang="it-IT" b="0" dirty="0" err="1"/>
            <a:t>see</a:t>
          </a:r>
          <a:r>
            <a:rPr lang="it-IT" b="0" dirty="0"/>
            <a:t> the </a:t>
          </a:r>
          <a:r>
            <a:rPr lang="it-IT" b="0" dirty="0" err="1"/>
            <a:t>queue</a:t>
          </a:r>
          <a:endParaRPr lang="it-IT" b="1" dirty="0"/>
        </a:p>
      </dgm:t>
    </dgm:pt>
    <dgm:pt modelId="{C509D140-C8AD-4595-8CA5-ADBF725D0A63}" type="parTrans" cxnId="{6A8F0A49-A113-4873-9B23-6272DCCCB744}">
      <dgm:prSet/>
      <dgm:spPr/>
      <dgm:t>
        <a:bodyPr/>
        <a:lstStyle/>
        <a:p>
          <a:endParaRPr lang="it-IT"/>
        </a:p>
      </dgm:t>
    </dgm:pt>
    <dgm:pt modelId="{01916B3E-1616-4800-B7E2-75DBF40B5946}" type="sibTrans" cxnId="{6A8F0A49-A113-4873-9B23-6272DCCCB744}">
      <dgm:prSet/>
      <dgm:spPr/>
      <dgm:t>
        <a:bodyPr/>
        <a:lstStyle/>
        <a:p>
          <a:endParaRPr lang="it-IT"/>
        </a:p>
      </dgm:t>
    </dgm:pt>
    <dgm:pt modelId="{F879536B-2A84-4B9C-829B-D4409745113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Shop </a:t>
          </a:r>
          <a:r>
            <a:rPr lang="it-IT" b="1" dirty="0" err="1"/>
            <a:t>owners</a:t>
          </a:r>
          <a:r>
            <a:rPr lang="it-IT" b="1" dirty="0"/>
            <a:t> </a:t>
          </a:r>
          <a:r>
            <a:rPr lang="it-IT" b="0" dirty="0"/>
            <a:t>can </a:t>
          </a:r>
          <a:r>
            <a:rPr lang="it-IT" b="0" dirty="0" err="1"/>
            <a:t>advertise</a:t>
          </a:r>
          <a:r>
            <a:rPr lang="it-IT" b="0" dirty="0"/>
            <a:t> the shops</a:t>
          </a:r>
          <a:endParaRPr lang="it-IT" b="1" dirty="0"/>
        </a:p>
      </dgm:t>
    </dgm:pt>
    <dgm:pt modelId="{20F3E618-54DB-4F67-97E0-959F8F17D676}" type="parTrans" cxnId="{C5D2A496-87F7-40CE-8C32-5B8F61C9BFD9}">
      <dgm:prSet/>
      <dgm:spPr/>
      <dgm:t>
        <a:bodyPr/>
        <a:lstStyle/>
        <a:p>
          <a:endParaRPr lang="it-IT"/>
        </a:p>
      </dgm:t>
    </dgm:pt>
    <dgm:pt modelId="{93C8FD2B-7A01-43D5-8BC9-E8A657113E5E}" type="sibTrans" cxnId="{C5D2A496-87F7-40CE-8C32-5B8F61C9BFD9}">
      <dgm:prSet/>
      <dgm:spPr/>
      <dgm:t>
        <a:bodyPr/>
        <a:lstStyle/>
        <a:p>
          <a:endParaRPr lang="it-IT"/>
        </a:p>
      </dgm:t>
    </dgm:pt>
    <dgm:pt modelId="{92E2377B-4F20-498B-B5D6-663F2DFF6B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</a:t>
          </a:r>
          <a:r>
            <a:rPr lang="it-IT" b="1" dirty="0" err="1"/>
            <a:t>based</a:t>
          </a:r>
          <a:endParaRPr lang="it-IT" b="1" dirty="0"/>
        </a:p>
      </dgm:t>
    </dgm:pt>
    <dgm:pt modelId="{EE9FD196-9E51-4643-990C-EFB70459CD8D}" type="parTrans" cxnId="{A50C17F4-61DD-4430-B02B-EFC329D35C7A}">
      <dgm:prSet/>
      <dgm:spPr/>
      <dgm:t>
        <a:bodyPr/>
        <a:lstStyle/>
        <a:p>
          <a:endParaRPr lang="it-IT"/>
        </a:p>
      </dgm:t>
    </dgm:pt>
    <dgm:pt modelId="{FB7AE0D3-CFE4-4788-BE7E-14BE9308DF0C}" type="sibTrans" cxnId="{A50C17F4-61DD-4430-B02B-EFC329D35C7A}">
      <dgm:prSet/>
      <dgm:spPr/>
      <dgm:t>
        <a:bodyPr/>
        <a:lstStyle/>
        <a:p>
          <a:endParaRPr lang="it-IT"/>
        </a:p>
      </dgm:t>
    </dgm:pt>
    <dgm:pt modelId="{3B7FEEC8-55B0-4903-82B5-7169A29B939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 err="1"/>
            <a:t>Pyhton</a:t>
          </a:r>
          <a:r>
            <a:rPr lang="it-IT" b="1" dirty="0"/>
            <a:t> Django</a:t>
          </a:r>
        </a:p>
      </dgm:t>
    </dgm:pt>
    <dgm:pt modelId="{BC01FABC-EB8B-4F15-9ECD-09AB3D297B3A}" type="parTrans" cxnId="{C636CB79-9FD1-480B-B75B-23BC9512518F}">
      <dgm:prSet/>
      <dgm:spPr/>
      <dgm:t>
        <a:bodyPr/>
        <a:lstStyle/>
        <a:p>
          <a:endParaRPr lang="it-IT"/>
        </a:p>
      </dgm:t>
    </dgm:pt>
    <dgm:pt modelId="{3BF8611A-CBE1-432F-8A6A-9686DD6B1CAF}" type="sibTrans" cxnId="{C636CB79-9FD1-480B-B75B-23BC9512518F}">
      <dgm:prSet/>
      <dgm:spPr/>
      <dgm:t>
        <a:bodyPr/>
        <a:lstStyle/>
        <a:p>
          <a:endParaRPr lang="it-IT"/>
        </a:p>
      </dgm:t>
    </dgm:pt>
    <dgm:pt modelId="{B9D2E6D2-33D3-4888-BF69-26AA0BA08FF3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reading</a:t>
          </a:r>
        </a:p>
      </dgm:t>
    </dgm:pt>
    <dgm:pt modelId="{0444D2D2-D1D8-494A-B31E-38A2CB7C1FAE}" type="parTrans" cxnId="{C85CF35C-AA73-428B-B021-F63303FF75E5}">
      <dgm:prSet/>
      <dgm:spPr/>
      <dgm:t>
        <a:bodyPr/>
        <a:lstStyle/>
        <a:p>
          <a:endParaRPr lang="it-IT"/>
        </a:p>
      </dgm:t>
    </dgm:pt>
    <dgm:pt modelId="{5C27E61C-354E-4275-A8D8-B441388A47B7}" type="sibTrans" cxnId="{C85CF35C-AA73-428B-B021-F63303FF75E5}">
      <dgm:prSet/>
      <dgm:spPr/>
      <dgm:t>
        <a:bodyPr/>
        <a:lstStyle/>
        <a:p>
          <a:endParaRPr lang="it-IT"/>
        </a:p>
      </dgm:t>
    </dgm:pt>
    <dgm:pt modelId="{529A4CE4-D8E2-49CF-9A59-BA5D2B02FF4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GPS system</a:t>
          </a:r>
        </a:p>
      </dgm:t>
    </dgm:pt>
    <dgm:pt modelId="{EF224DBF-65F4-4960-8477-F4AFE48B954A}" type="parTrans" cxnId="{05D10795-EB1B-4599-B3AC-298958E69B31}">
      <dgm:prSet/>
      <dgm:spPr/>
      <dgm:t>
        <a:bodyPr/>
        <a:lstStyle/>
        <a:p>
          <a:endParaRPr lang="it-IT"/>
        </a:p>
      </dgm:t>
    </dgm:pt>
    <dgm:pt modelId="{D9F4BEFA-EEA2-4DE3-BB94-ECF86481B0BB}" type="sibTrans" cxnId="{05D10795-EB1B-4599-B3AC-298958E69B31}">
      <dgm:prSet/>
      <dgm:spPr/>
      <dgm:t>
        <a:bodyPr/>
        <a:lstStyle/>
        <a:p>
          <a:endParaRPr lang="it-IT"/>
        </a:p>
      </dgm:t>
    </dgm:pt>
    <dgm:pt modelId="{DB54FBC7-8F3F-498E-906F-54FE3303D233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sz="1400" dirty="0"/>
            <a:t>The global queue management systems in terms of revenue was $0.5 billion in 2020</a:t>
          </a:r>
          <a:endParaRPr lang="it-IT" sz="1400" b="1" dirty="0"/>
        </a:p>
      </dgm:t>
    </dgm:pt>
    <dgm:pt modelId="{41D31499-EE9E-4DA5-B32E-95482B502E07}" type="parTrans" cxnId="{50D9BF30-F44E-422B-B79B-3B230E3AB3FE}">
      <dgm:prSet/>
      <dgm:spPr/>
      <dgm:t>
        <a:bodyPr/>
        <a:lstStyle/>
        <a:p>
          <a:endParaRPr lang="it-IT"/>
        </a:p>
      </dgm:t>
    </dgm:pt>
    <dgm:pt modelId="{AC7405DB-EAF9-4EA0-A52C-51BA55F3C866}" type="sibTrans" cxnId="{50D9BF30-F44E-422B-B79B-3B230E3AB3FE}">
      <dgm:prSet/>
      <dgm:spPr/>
      <dgm:t>
        <a:bodyPr/>
        <a:lstStyle/>
        <a:p>
          <a:endParaRPr lang="it-IT"/>
        </a:p>
      </dgm:t>
    </dgm:pt>
    <dgm:pt modelId="{CF21D9E4-4C03-4D3A-8238-78306FDCF5A0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sz="1400" b="1" dirty="0" err="1"/>
            <a:t>PostCovid</a:t>
          </a:r>
          <a:r>
            <a:rPr lang="it-IT" sz="1400" b="1" dirty="0"/>
            <a:t> </a:t>
          </a:r>
          <a:r>
            <a:rPr lang="it-IT" sz="1400" b="0" dirty="0" err="1"/>
            <a:t>Growth</a:t>
          </a:r>
          <a:endParaRPr lang="it-IT" sz="1400" b="1" dirty="0"/>
        </a:p>
      </dgm:t>
    </dgm:pt>
    <dgm:pt modelId="{A68F012C-02AE-4AA0-8067-62E699AC2F91}" type="parTrans" cxnId="{7F02A80F-7CF4-4D27-ADF0-378E2687B61C}">
      <dgm:prSet/>
      <dgm:spPr/>
      <dgm:t>
        <a:bodyPr/>
        <a:lstStyle/>
        <a:p>
          <a:endParaRPr lang="it-IT"/>
        </a:p>
      </dgm:t>
    </dgm:pt>
    <dgm:pt modelId="{FE95705E-0A74-461B-8E33-BC4AB6018A7C}" type="sibTrans" cxnId="{7F02A80F-7CF4-4D27-ADF0-378E2687B61C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5DEBF0D1-A57B-4C53-BB8A-FD185A5AB4EC}" type="pres">
      <dgm:prSet presAssocID="{70ACE83C-8805-40B7-8A48-FABB5F78D33E}" presName="composite" presStyleCnt="0"/>
      <dgm:spPr/>
    </dgm:pt>
    <dgm:pt modelId="{616F52AC-0CDA-4B1B-82EC-CB0F457DF2E0}" type="pres">
      <dgm:prSet presAssocID="{70ACE83C-8805-40B7-8A48-FABB5F78D33E}" presName="bentUpArrow1" presStyleLbl="alignImgPlace1" presStyleIdx="0" presStyleCnt="2"/>
      <dgm:spPr/>
    </dgm:pt>
    <dgm:pt modelId="{D9441A5A-E528-4BF4-9F9A-918E29BD28EC}" type="pres">
      <dgm:prSet presAssocID="{70ACE83C-8805-40B7-8A48-FABB5F78D33E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99E2C51B-8151-4975-8EE1-8780E3B65BBB}" type="pres">
      <dgm:prSet presAssocID="{70ACE83C-8805-40B7-8A48-FABB5F78D33E}" presName="ChildText" presStyleLbl="revTx" presStyleIdx="0" presStyleCnt="3" custScaleX="214368" custScaleY="97540" custLinFactNeighborX="58615" custLinFactNeighborY="-1095">
        <dgm:presLayoutVars>
          <dgm:chMax val="0"/>
          <dgm:chPref val="0"/>
          <dgm:bulletEnabled val="1"/>
        </dgm:presLayoutVars>
      </dgm:prSet>
      <dgm:spPr/>
    </dgm:pt>
    <dgm:pt modelId="{94376C83-4038-47B2-9B86-CBEBBADF3F98}" type="pres">
      <dgm:prSet presAssocID="{63BB1869-362A-4FE1-AA41-622990A730BC}" presName="sibTrans" presStyleCnt="0"/>
      <dgm:spPr/>
    </dgm:pt>
    <dgm:pt modelId="{BA74D60C-CA56-48E8-82A9-60A74017F7E2}" type="pres">
      <dgm:prSet presAssocID="{F8A1C2CF-5FA6-419F-9D52-99CFA8B38D22}" presName="composite" presStyleCnt="0"/>
      <dgm:spPr/>
    </dgm:pt>
    <dgm:pt modelId="{EC6F25A8-4C5B-415C-A17F-675300EC2B88}" type="pres">
      <dgm:prSet presAssocID="{F8A1C2CF-5FA6-419F-9D52-99CFA8B38D22}" presName="bentUpArrow1" presStyleLbl="alignImgPlace1" presStyleIdx="1" presStyleCnt="2"/>
      <dgm:spPr/>
    </dgm:pt>
    <dgm:pt modelId="{04B57091-873B-49B1-A2D3-4085906829B9}" type="pres">
      <dgm:prSet presAssocID="{F8A1C2CF-5FA6-419F-9D52-99CFA8B38D2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DAF76F0-E40A-4759-A39F-6C8F323C7E4E}" type="pres">
      <dgm:prSet presAssocID="{F8A1C2CF-5FA6-419F-9D52-99CFA8B38D22}" presName="ChildText" presStyleLbl="revTx" presStyleIdx="1" presStyleCnt="3" custScaleX="134572" custLinFactNeighborX="18064" custLinFactNeighborY="948">
        <dgm:presLayoutVars>
          <dgm:chMax val="0"/>
          <dgm:chPref val="0"/>
          <dgm:bulletEnabled val="1"/>
        </dgm:presLayoutVars>
      </dgm:prSet>
      <dgm:spPr/>
    </dgm:pt>
    <dgm:pt modelId="{1D4FCF54-C11B-4AD1-B787-AB60CF28B9EB}" type="pres">
      <dgm:prSet presAssocID="{9F3A39D8-8DB2-426A-A16D-F1F2DC659DF3}" presName="sibTrans" presStyleCnt="0"/>
      <dgm:spPr/>
    </dgm:pt>
    <dgm:pt modelId="{4F0C5BAC-89FF-4735-A726-CA70408CA5A8}" type="pres">
      <dgm:prSet presAssocID="{1D96DB16-3A8B-43F8-9609-475CEE06ADA0}" presName="composite" presStyleCnt="0"/>
      <dgm:spPr/>
    </dgm:pt>
    <dgm:pt modelId="{CD26E379-B119-41A4-B3FE-5D33119C0878}" type="pres">
      <dgm:prSet presAssocID="{1D96DB16-3A8B-43F8-9609-475CEE06ADA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49EFDBC2-174F-4E55-A082-40D7E3F6362E}" type="pres">
      <dgm:prSet presAssocID="{1D96DB16-3A8B-43F8-9609-475CEE06ADA0}" presName="FinalChildText" presStyleLbl="revTx" presStyleIdx="2" presStyleCnt="3" custScaleX="208536" custLinFactNeighborX="51243" custLinFactNeighborY="-1427">
        <dgm:presLayoutVars>
          <dgm:chMax val="0"/>
          <dgm:chPref val="0"/>
          <dgm:bulletEnabled val="1"/>
        </dgm:presLayoutVars>
      </dgm:prSet>
      <dgm:spPr/>
    </dgm:pt>
  </dgm:ptLst>
  <dgm:cxnLst>
    <dgm:cxn modelId="{BBB68C0A-934D-4C57-9869-3373E14ED826}" type="presOf" srcId="{CF21D9E4-4C03-4D3A-8238-78306FDCF5A0}" destId="{49EFDBC2-174F-4E55-A082-40D7E3F6362E}" srcOrd="0" destOrd="1" presId="urn:microsoft.com/office/officeart/2005/8/layout/StepDownProcess"/>
    <dgm:cxn modelId="{7F02A80F-7CF4-4D27-ADF0-378E2687B61C}" srcId="{1D96DB16-3A8B-43F8-9609-475CEE06ADA0}" destId="{CF21D9E4-4C03-4D3A-8238-78306FDCF5A0}" srcOrd="1" destOrd="0" parTransId="{A68F012C-02AE-4AA0-8067-62E699AC2F91}" sibTransId="{FE95705E-0A74-461B-8E33-BC4AB6018A7C}"/>
    <dgm:cxn modelId="{3FE59919-4877-4C99-965C-FF981BC97373}" srcId="{F943DAAF-4B3E-4121-BBB5-38EDE7A9D5D1}" destId="{70ACE83C-8805-40B7-8A48-FABB5F78D33E}" srcOrd="0" destOrd="0" parTransId="{270D0873-BF86-4367-88BA-96FC4B3AA93D}" sibTransId="{63BB1869-362A-4FE1-AA41-622990A730BC}"/>
    <dgm:cxn modelId="{50D9BF30-F44E-422B-B79B-3B230E3AB3FE}" srcId="{1D96DB16-3A8B-43F8-9609-475CEE06ADA0}" destId="{DB54FBC7-8F3F-498E-906F-54FE3303D233}" srcOrd="0" destOrd="0" parTransId="{41D31499-EE9E-4DA5-B32E-95482B502E07}" sibTransId="{AC7405DB-EAF9-4EA0-A52C-51BA55F3C866}"/>
    <dgm:cxn modelId="{1AC13631-45EC-42C4-AF9A-392DBDFFFC89}" type="presOf" srcId="{1D96DB16-3A8B-43F8-9609-475CEE06ADA0}" destId="{CD26E379-B119-41A4-B3FE-5D33119C0878}" srcOrd="0" destOrd="0" presId="urn:microsoft.com/office/officeart/2005/8/layout/StepDownProcess"/>
    <dgm:cxn modelId="{09801239-0B39-470E-B301-28099A3C1197}" type="presOf" srcId="{4C05A3B6-FC78-4697-8BDE-F8A5BD4DF098}" destId="{99E2C51B-8151-4975-8EE1-8780E3B65BBB}" srcOrd="0" destOrd="0" presId="urn:microsoft.com/office/officeart/2005/8/layout/StepDownProcess"/>
    <dgm:cxn modelId="{8E80FE3A-BB91-4806-94CC-AFEC7F94ADC9}" type="presOf" srcId="{F8A1C2CF-5FA6-419F-9D52-99CFA8B38D22}" destId="{04B57091-873B-49B1-A2D3-4085906829B9}" srcOrd="0" destOrd="0" presId="urn:microsoft.com/office/officeart/2005/8/layout/StepDownProcess"/>
    <dgm:cxn modelId="{C85CF35C-AA73-428B-B021-F63303FF75E5}" srcId="{F8A1C2CF-5FA6-419F-9D52-99CFA8B38D22}" destId="{B9D2E6D2-33D3-4888-BF69-26AA0BA08FF3}" srcOrd="1" destOrd="0" parTransId="{0444D2D2-D1D8-494A-B31E-38A2CB7C1FAE}" sibTransId="{5C27E61C-354E-4275-A8D8-B441388A47B7}"/>
    <dgm:cxn modelId="{DB8B825E-3232-42E9-97F2-317C88C3F426}" type="presOf" srcId="{70ACE83C-8805-40B7-8A48-FABB5F78D33E}" destId="{D9441A5A-E528-4BF4-9F9A-918E29BD28EC}" srcOrd="0" destOrd="0" presId="urn:microsoft.com/office/officeart/2005/8/layout/StepDownProcess"/>
    <dgm:cxn modelId="{6A8F0A49-A113-4873-9B23-6272DCCCB744}" srcId="{70ACE83C-8805-40B7-8A48-FABB5F78D33E}" destId="{4C05A3B6-FC78-4697-8BDE-F8A5BD4DF098}" srcOrd="0" destOrd="0" parTransId="{C509D140-C8AD-4595-8CA5-ADBF725D0A63}" sibTransId="{01916B3E-1616-4800-B7E2-75DBF40B5946}"/>
    <dgm:cxn modelId="{2A1C9E72-C980-4491-9AEB-64398DDB63B4}" type="presOf" srcId="{F879536B-2A84-4B9C-829B-D44097451131}" destId="{99E2C51B-8151-4975-8EE1-8780E3B65BBB}" srcOrd="0" destOrd="1" presId="urn:microsoft.com/office/officeart/2005/8/layout/StepDownProcess"/>
    <dgm:cxn modelId="{C636CB79-9FD1-480B-B75B-23BC9512518F}" srcId="{F8A1C2CF-5FA6-419F-9D52-99CFA8B38D22}" destId="{3B7FEEC8-55B0-4903-82B5-7169A29B939E}" srcOrd="0" destOrd="0" parTransId="{BC01FABC-EB8B-4F15-9ECD-09AB3D297B3A}" sibTransId="{3BF8611A-CBE1-432F-8A6A-9686DD6B1CAF}"/>
    <dgm:cxn modelId="{230F768F-08B2-49E9-A1E3-4675C0DD615B}" type="presOf" srcId="{92E2377B-4F20-498B-B5D6-663F2DFF6B01}" destId="{99E2C51B-8151-4975-8EE1-8780E3B65BBB}" srcOrd="0" destOrd="2" presId="urn:microsoft.com/office/officeart/2005/8/layout/StepDownProcess"/>
    <dgm:cxn modelId="{05D10795-EB1B-4599-B3AC-298958E69B31}" srcId="{F8A1C2CF-5FA6-419F-9D52-99CFA8B38D22}" destId="{529A4CE4-D8E2-49CF-9A59-BA5D2B02FF41}" srcOrd="2" destOrd="0" parTransId="{EF224DBF-65F4-4960-8477-F4AFE48B954A}" sibTransId="{D9F4BEFA-EEA2-4DE3-BB94-ECF86481B0BB}"/>
    <dgm:cxn modelId="{C5D2A496-87F7-40CE-8C32-5B8F61C9BFD9}" srcId="{70ACE83C-8805-40B7-8A48-FABB5F78D33E}" destId="{F879536B-2A84-4B9C-829B-D44097451131}" srcOrd="1" destOrd="0" parTransId="{20F3E618-54DB-4F67-97E0-959F8F17D676}" sibTransId="{93C8FD2B-7A01-43D5-8BC9-E8A657113E5E}"/>
    <dgm:cxn modelId="{ABCFD8A7-0EA4-4FA9-A0CC-F9D7FB4F89DA}" type="presOf" srcId="{3B7FEEC8-55B0-4903-82B5-7169A29B939E}" destId="{8DAF76F0-E40A-4759-A39F-6C8F323C7E4E}" srcOrd="0" destOrd="0" presId="urn:microsoft.com/office/officeart/2005/8/layout/StepDownProcess"/>
    <dgm:cxn modelId="{270A86AE-9016-4A8C-B330-ABA1F9E273A5}" srcId="{F943DAAF-4B3E-4121-BBB5-38EDE7A9D5D1}" destId="{F8A1C2CF-5FA6-419F-9D52-99CFA8B38D22}" srcOrd="1" destOrd="0" parTransId="{CC64E4FF-33BF-44F1-8B14-5B43CF592ADF}" sibTransId="{9F3A39D8-8DB2-426A-A16D-F1F2DC659DF3}"/>
    <dgm:cxn modelId="{F056B0BE-50C1-41CA-8BBC-240E0B9061C3}" type="presOf" srcId="{B9D2E6D2-33D3-4888-BF69-26AA0BA08FF3}" destId="{8DAF76F0-E40A-4759-A39F-6C8F323C7E4E}" srcOrd="0" destOrd="1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221575D6-E77D-4FCE-B09C-8AC092B85875}" type="presOf" srcId="{529A4CE4-D8E2-49CF-9A59-BA5D2B02FF41}" destId="{8DAF76F0-E40A-4759-A39F-6C8F323C7E4E}" srcOrd="0" destOrd="2" presId="urn:microsoft.com/office/officeart/2005/8/layout/StepDownProcess"/>
    <dgm:cxn modelId="{6C9DF5E9-E215-4EC7-BB2A-BD93B242089C}" type="presOf" srcId="{DB54FBC7-8F3F-498E-906F-54FE3303D233}" destId="{49EFDBC2-174F-4E55-A082-40D7E3F6362E}" srcOrd="0" destOrd="0" presId="urn:microsoft.com/office/officeart/2005/8/layout/StepDownProcess"/>
    <dgm:cxn modelId="{A50C17F4-61DD-4430-B02B-EFC329D35C7A}" srcId="{70ACE83C-8805-40B7-8A48-FABB5F78D33E}" destId="{92E2377B-4F20-498B-B5D6-663F2DFF6B01}" srcOrd="2" destOrd="0" parTransId="{EE9FD196-9E51-4643-990C-EFB70459CD8D}" sibTransId="{FB7AE0D3-CFE4-4788-BE7E-14BE9308DF0C}"/>
    <dgm:cxn modelId="{7D5BCDFD-861C-4E40-BB22-273775F7B94B}" srcId="{F943DAAF-4B3E-4121-BBB5-38EDE7A9D5D1}" destId="{1D96DB16-3A8B-43F8-9609-475CEE06ADA0}" srcOrd="2" destOrd="0" parTransId="{BF9C7D24-D7BE-4ED9-99D4-9DA29F410D52}" sibTransId="{3CC78332-3FEC-4C5E-BA83-9292DA101828}"/>
    <dgm:cxn modelId="{79EEACCD-551C-4E78-AC0A-53856EBC88CB}" type="presParOf" srcId="{E04E9FEA-80EC-4D91-B0B3-71AE533D60B3}" destId="{5DEBF0D1-A57B-4C53-BB8A-FD185A5AB4EC}" srcOrd="0" destOrd="0" presId="urn:microsoft.com/office/officeart/2005/8/layout/StepDownProcess"/>
    <dgm:cxn modelId="{C025CBD3-045C-44D2-94AE-46828B34301F}" type="presParOf" srcId="{5DEBF0D1-A57B-4C53-BB8A-FD185A5AB4EC}" destId="{616F52AC-0CDA-4B1B-82EC-CB0F457DF2E0}" srcOrd="0" destOrd="0" presId="urn:microsoft.com/office/officeart/2005/8/layout/StepDownProcess"/>
    <dgm:cxn modelId="{6F4FF57E-9716-4F71-A191-D6A902EC98EB}" type="presParOf" srcId="{5DEBF0D1-A57B-4C53-BB8A-FD185A5AB4EC}" destId="{D9441A5A-E528-4BF4-9F9A-918E29BD28EC}" srcOrd="1" destOrd="0" presId="urn:microsoft.com/office/officeart/2005/8/layout/StepDownProcess"/>
    <dgm:cxn modelId="{D8AB39C7-7B1E-4678-A0B4-8B8E107997B4}" type="presParOf" srcId="{5DEBF0D1-A57B-4C53-BB8A-FD185A5AB4EC}" destId="{99E2C51B-8151-4975-8EE1-8780E3B65BBB}" srcOrd="2" destOrd="0" presId="urn:microsoft.com/office/officeart/2005/8/layout/StepDownProcess"/>
    <dgm:cxn modelId="{0C72F52F-D603-47C0-8DA6-140DA992788A}" type="presParOf" srcId="{E04E9FEA-80EC-4D91-B0B3-71AE533D60B3}" destId="{94376C83-4038-47B2-9B86-CBEBBADF3F98}" srcOrd="1" destOrd="0" presId="urn:microsoft.com/office/officeart/2005/8/layout/StepDownProcess"/>
    <dgm:cxn modelId="{39281AD2-52F0-467C-A982-DB2E6FA64C80}" type="presParOf" srcId="{E04E9FEA-80EC-4D91-B0B3-71AE533D60B3}" destId="{BA74D60C-CA56-48E8-82A9-60A74017F7E2}" srcOrd="2" destOrd="0" presId="urn:microsoft.com/office/officeart/2005/8/layout/StepDownProcess"/>
    <dgm:cxn modelId="{1D95745D-E4E4-4CA1-81FF-05BD3E68D2E9}" type="presParOf" srcId="{BA74D60C-CA56-48E8-82A9-60A74017F7E2}" destId="{EC6F25A8-4C5B-415C-A17F-675300EC2B88}" srcOrd="0" destOrd="0" presId="urn:microsoft.com/office/officeart/2005/8/layout/StepDownProcess"/>
    <dgm:cxn modelId="{B1AA8A34-DBF4-4E8E-A589-6592B0A52BC6}" type="presParOf" srcId="{BA74D60C-CA56-48E8-82A9-60A74017F7E2}" destId="{04B57091-873B-49B1-A2D3-4085906829B9}" srcOrd="1" destOrd="0" presId="urn:microsoft.com/office/officeart/2005/8/layout/StepDownProcess"/>
    <dgm:cxn modelId="{DE47C579-816D-40F5-A1D8-2A746CEA08A5}" type="presParOf" srcId="{BA74D60C-CA56-48E8-82A9-60A74017F7E2}" destId="{8DAF76F0-E40A-4759-A39F-6C8F323C7E4E}" srcOrd="2" destOrd="0" presId="urn:microsoft.com/office/officeart/2005/8/layout/StepDownProcess"/>
    <dgm:cxn modelId="{BDCEC6F5-D4C8-4BE6-BF9F-066EC7CCBF2F}" type="presParOf" srcId="{E04E9FEA-80EC-4D91-B0B3-71AE533D60B3}" destId="{1D4FCF54-C11B-4AD1-B787-AB60CF28B9EB}" srcOrd="3" destOrd="0" presId="urn:microsoft.com/office/officeart/2005/8/layout/StepDownProcess"/>
    <dgm:cxn modelId="{3B7B854F-9A0F-4EB4-A14C-9B4C6B339680}" type="presParOf" srcId="{E04E9FEA-80EC-4D91-B0B3-71AE533D60B3}" destId="{4F0C5BAC-89FF-4735-A726-CA70408CA5A8}" srcOrd="4" destOrd="0" presId="urn:microsoft.com/office/officeart/2005/8/layout/StepDownProcess"/>
    <dgm:cxn modelId="{D3F67E37-D90E-4394-BFA0-81A2387B9426}" type="presParOf" srcId="{4F0C5BAC-89FF-4735-A726-CA70408CA5A8}" destId="{CD26E379-B119-41A4-B3FE-5D33119C0878}" srcOrd="0" destOrd="0" presId="urn:microsoft.com/office/officeart/2005/8/layout/StepDownProcess"/>
    <dgm:cxn modelId="{02126B12-B695-461C-89E9-2C12C43FF968}" type="presParOf" srcId="{4F0C5BAC-89FF-4735-A726-CA70408CA5A8}" destId="{49EFDBC2-174F-4E55-A082-40D7E3F6362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Methods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Iqueue</a:t>
          </a:r>
          <a:r>
            <a:rPr lang="it-IT" dirty="0"/>
            <a:t>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User_registration</a:t>
          </a:r>
          <a:r>
            <a:rPr lang="en-GB" dirty="0"/>
            <a:t>(in </a:t>
          </a:r>
          <a:r>
            <a:rPr lang="en-GB" dirty="0" err="1"/>
            <a:t>Name:String</a:t>
          </a:r>
          <a:r>
            <a:rPr lang="en-GB" dirty="0"/>
            <a:t>, in </a:t>
          </a:r>
          <a:r>
            <a:rPr lang="en-GB" dirty="0" err="1"/>
            <a:t>Surname:String</a:t>
          </a:r>
          <a:r>
            <a:rPr lang="en-GB" dirty="0"/>
            <a:t>, in </a:t>
          </a:r>
          <a:r>
            <a:rPr lang="en-GB" dirty="0" err="1"/>
            <a:t>Birthday:Date</a:t>
          </a:r>
          <a:r>
            <a:rPr lang="en-GB" dirty="0"/>
            <a:t>, 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Password:String</a:t>
          </a:r>
          <a:r>
            <a:rPr lang="en-GB" dirty="0"/>
            <a:t>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39C4DEA9-1998-4191-B166-0389328C933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Insert_Product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idp:String</a:t>
          </a:r>
          <a:r>
            <a:rPr lang="en-GB" dirty="0"/>
            <a:t>, in </a:t>
          </a:r>
          <a:r>
            <a:rPr lang="en-GB" dirty="0" err="1"/>
            <a:t>ProductName:String</a:t>
          </a:r>
          <a:r>
            <a:rPr lang="en-GB" dirty="0"/>
            <a:t>, in </a:t>
          </a:r>
          <a:r>
            <a:rPr lang="en-GB" dirty="0" err="1"/>
            <a:t>ProductPrice:Real</a:t>
          </a:r>
          <a:r>
            <a:rPr lang="en-GB" dirty="0"/>
            <a:t>, in </a:t>
          </a:r>
          <a:r>
            <a:rPr lang="en-GB" dirty="0" err="1"/>
            <a:t>quantity:Integer</a:t>
          </a:r>
          <a:r>
            <a:rPr lang="en-GB" dirty="0"/>
            <a:t>)</a:t>
          </a:r>
          <a:endParaRPr lang="it-IT" dirty="0"/>
        </a:p>
      </dgm:t>
    </dgm:pt>
    <dgm:pt modelId="{7B1A4BFC-53C4-4F76-AB21-3DB0898DF3CB}" type="parTrans" cxnId="{C396A4AC-2206-4DD7-8ACF-234273C2AE2D}">
      <dgm:prSet/>
      <dgm:spPr/>
      <dgm:t>
        <a:bodyPr/>
        <a:lstStyle/>
        <a:p>
          <a:endParaRPr lang="it-IT"/>
        </a:p>
      </dgm:t>
    </dgm:pt>
    <dgm:pt modelId="{29FA496B-CB5C-4A55-9D69-37450A5F7C02}" type="sibTrans" cxnId="{C396A4AC-2206-4DD7-8ACF-234273C2AE2D}">
      <dgm:prSet/>
      <dgm:spPr/>
      <dgm:t>
        <a:bodyPr/>
        <a:lstStyle/>
        <a:p>
          <a:endParaRPr lang="it-IT"/>
        </a:p>
      </dgm:t>
    </dgm:pt>
    <dgm:pt modelId="{FA881779-9F88-41A6-BF15-640B5850820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User_login</a:t>
          </a:r>
          <a:r>
            <a:rPr lang="en-GB" dirty="0"/>
            <a:t>(in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pwd:string</a:t>
          </a:r>
          <a:r>
            <a:rPr lang="en-GB" dirty="0"/>
            <a:t>)</a:t>
          </a:r>
          <a:endParaRPr lang="it-IT" dirty="0"/>
        </a:p>
      </dgm:t>
    </dgm:pt>
    <dgm:pt modelId="{EC6C3210-0F5D-4B85-A232-F9C0A3AF43D8}" type="parTrans" cxnId="{E7A3F4C2-277C-4564-926C-B05196C685A2}">
      <dgm:prSet/>
      <dgm:spPr/>
      <dgm:t>
        <a:bodyPr/>
        <a:lstStyle/>
        <a:p>
          <a:endParaRPr lang="it-IT"/>
        </a:p>
      </dgm:t>
    </dgm:pt>
    <dgm:pt modelId="{6B8CD074-C10F-4DB7-815A-245D65A35865}" type="sibTrans" cxnId="{E7A3F4C2-277C-4564-926C-B05196C685A2}">
      <dgm:prSet/>
      <dgm:spPr/>
      <dgm:t>
        <a:bodyPr/>
        <a:lstStyle/>
        <a:p>
          <a:endParaRPr lang="it-IT"/>
        </a:p>
      </dgm:t>
    </dgm:pt>
    <dgm:pt modelId="{3AAB50E9-663E-4A53-8FF4-739F2ECE57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Shop_registration</a:t>
          </a:r>
          <a:r>
            <a:rPr lang="en-GB" dirty="0"/>
            <a:t>(in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Shop_name:String</a:t>
          </a:r>
          <a:r>
            <a:rPr lang="en-GB" dirty="0"/>
            <a:t>, in </a:t>
          </a:r>
          <a:r>
            <a:rPr lang="en-GB" dirty="0" err="1"/>
            <a:t>Shop_location:Coordinates</a:t>
          </a:r>
          <a:r>
            <a:rPr lang="en-GB" dirty="0"/>
            <a:t>, in </a:t>
          </a:r>
          <a:r>
            <a:rPr lang="en-GB" dirty="0" err="1"/>
            <a:t>Time_opening:time</a:t>
          </a:r>
          <a:r>
            <a:rPr lang="en-GB" dirty="0"/>
            <a:t>, in </a:t>
          </a:r>
          <a:r>
            <a:rPr lang="en-GB" dirty="0" err="1"/>
            <a:t>Time_closing:time</a:t>
          </a:r>
          <a:r>
            <a:rPr lang="en-GB" dirty="0"/>
            <a:t>, in </a:t>
          </a:r>
          <a:r>
            <a:rPr lang="en-GB" dirty="0" err="1"/>
            <a:t>Day_open:Date</a:t>
          </a:r>
          <a:r>
            <a:rPr lang="en-GB" dirty="0"/>
            <a:t>[1..*])</a:t>
          </a:r>
          <a:endParaRPr lang="it-IT" dirty="0"/>
        </a:p>
      </dgm:t>
    </dgm:pt>
    <dgm:pt modelId="{2EBC9599-AFAD-4700-A1FA-D3F32157C21A}" type="parTrans" cxnId="{A871BB7E-5493-461C-B137-38DA31368046}">
      <dgm:prSet/>
      <dgm:spPr/>
      <dgm:t>
        <a:bodyPr/>
        <a:lstStyle/>
        <a:p>
          <a:endParaRPr lang="it-IT"/>
        </a:p>
      </dgm:t>
    </dgm:pt>
    <dgm:pt modelId="{2A3A8D3F-CAED-426F-BE6F-DC1A9258D310}" type="sibTrans" cxnId="{A871BB7E-5493-461C-B137-38DA31368046}">
      <dgm:prSet/>
      <dgm:spPr/>
      <dgm:t>
        <a:bodyPr/>
        <a:lstStyle/>
        <a:p>
          <a:endParaRPr lang="it-IT"/>
        </a:p>
      </dgm:t>
    </dgm:pt>
    <dgm:pt modelId="{697B2DD2-D675-4227-9F4D-914CD5B7C95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QRcode_generation</a:t>
          </a:r>
          <a:r>
            <a:rPr lang="en-GB" dirty="0"/>
            <a:t>(in </a:t>
          </a:r>
          <a:r>
            <a:rPr lang="en-GB" dirty="0" err="1"/>
            <a:t>idc:String</a:t>
          </a:r>
          <a:r>
            <a:rPr lang="en-GB" dirty="0"/>
            <a:t>, 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1F889D99-27F6-4817-8637-B7C9AF3EA724}" type="parTrans" cxnId="{65173F38-C2D9-41FA-91CD-2C3203124DA6}">
      <dgm:prSet/>
      <dgm:spPr/>
      <dgm:t>
        <a:bodyPr/>
        <a:lstStyle/>
        <a:p>
          <a:endParaRPr lang="it-IT"/>
        </a:p>
      </dgm:t>
    </dgm:pt>
    <dgm:pt modelId="{9BBEB068-440A-4812-AB01-6A3F1C0D0B86}" type="sibTrans" cxnId="{65173F38-C2D9-41FA-91CD-2C3203124DA6}">
      <dgm:prSet/>
      <dgm:spPr/>
      <dgm:t>
        <a:bodyPr/>
        <a:lstStyle/>
        <a:p>
          <a:endParaRPr lang="it-IT"/>
        </a:p>
      </dgm:t>
    </dgm:pt>
    <dgm:pt modelId="{CE438D72-514B-4F8C-A62B-494EC8423898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Add_cust_in_queue</a:t>
          </a:r>
          <a:r>
            <a:rPr lang="en-GB" dirty="0"/>
            <a:t>(in </a:t>
          </a:r>
          <a:r>
            <a:rPr lang="en-GB" dirty="0" err="1"/>
            <a:t>qr:QR</a:t>
          </a:r>
          <a:r>
            <a:rPr lang="en-GB" dirty="0"/>
            <a:t>)</a:t>
          </a:r>
          <a:endParaRPr lang="it-IT" dirty="0"/>
        </a:p>
      </dgm:t>
    </dgm:pt>
    <dgm:pt modelId="{6B3EEB2D-DC58-4AFE-B22B-A9AC2D6458A1}" type="parTrans" cxnId="{F26F5719-4BB6-4C95-A409-9ADEC39BF55F}">
      <dgm:prSet/>
      <dgm:spPr/>
      <dgm:t>
        <a:bodyPr/>
        <a:lstStyle/>
        <a:p>
          <a:endParaRPr lang="it-IT"/>
        </a:p>
      </dgm:t>
    </dgm:pt>
    <dgm:pt modelId="{9D65B32B-7619-4036-8C14-7E5047E67AA8}" type="sibTrans" cxnId="{F26F5719-4BB6-4C95-A409-9ADEC39BF55F}">
      <dgm:prSet/>
      <dgm:spPr/>
      <dgm:t>
        <a:bodyPr/>
        <a:lstStyle/>
        <a:p>
          <a:endParaRPr lang="it-IT"/>
        </a:p>
      </dgm:t>
    </dgm:pt>
    <dgm:pt modelId="{75C12299-C6A4-4BA0-95DC-9204610C66A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Show_shop</a:t>
          </a:r>
          <a:r>
            <a:rPr lang="en-GB" dirty="0"/>
            <a:t>(in </a:t>
          </a:r>
          <a:r>
            <a:rPr lang="en-GB" dirty="0" err="1"/>
            <a:t>Category:String</a:t>
          </a:r>
          <a:r>
            <a:rPr lang="en-GB" dirty="0"/>
            <a:t>, in </a:t>
          </a:r>
          <a:r>
            <a:rPr lang="en-GB" dirty="0" err="1"/>
            <a:t>Location:Coordinates</a:t>
          </a:r>
          <a:r>
            <a:rPr lang="en-GB" dirty="0"/>
            <a:t>)</a:t>
          </a:r>
          <a:endParaRPr lang="it-IT" dirty="0"/>
        </a:p>
      </dgm:t>
    </dgm:pt>
    <dgm:pt modelId="{432C6F50-B771-4C85-A757-E4C5940D3BA1}" type="parTrans" cxnId="{F1E12768-6F64-4A44-BD57-FDE2DBF81FEE}">
      <dgm:prSet/>
      <dgm:spPr/>
      <dgm:t>
        <a:bodyPr/>
        <a:lstStyle/>
        <a:p>
          <a:endParaRPr lang="it-IT"/>
        </a:p>
      </dgm:t>
    </dgm:pt>
    <dgm:pt modelId="{DA7A1EBE-E528-42F0-84AC-9D520E673A6C}" type="sibTrans" cxnId="{F1E12768-6F64-4A44-BD57-FDE2DBF81FEE}">
      <dgm:prSet/>
      <dgm:spPr/>
      <dgm:t>
        <a:bodyPr/>
        <a:lstStyle/>
        <a:p>
          <a:endParaRPr lang="it-IT"/>
        </a:p>
      </dgm:t>
    </dgm:pt>
    <dgm:pt modelId="{CD8CAE35-D52E-456E-8A6D-5D6FD5DD60E9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Generate_rewards</a:t>
          </a:r>
          <a:r>
            <a:rPr lang="en-GB" dirty="0"/>
            <a:t>(in </a:t>
          </a:r>
          <a:r>
            <a:rPr lang="en-GB" dirty="0" err="1"/>
            <a:t>QRScan_ok:Boolean</a:t>
          </a:r>
          <a:r>
            <a:rPr lang="en-GB" dirty="0"/>
            <a:t>, in </a:t>
          </a:r>
          <a:r>
            <a:rPr lang="en-GB" dirty="0" err="1"/>
            <a:t>idc:String</a:t>
          </a:r>
          <a:r>
            <a:rPr lang="en-GB" dirty="0"/>
            <a:t>)</a:t>
          </a:r>
          <a:endParaRPr lang="it-IT" dirty="0"/>
        </a:p>
      </dgm:t>
    </dgm:pt>
    <dgm:pt modelId="{7CCB1052-6F3E-4A77-AB2B-DBE6538B5EAE}" type="parTrans" cxnId="{DF651B99-0C4E-42E1-A372-0EE09D5A94F5}">
      <dgm:prSet/>
      <dgm:spPr/>
      <dgm:t>
        <a:bodyPr/>
        <a:lstStyle/>
        <a:p>
          <a:endParaRPr lang="it-IT"/>
        </a:p>
      </dgm:t>
    </dgm:pt>
    <dgm:pt modelId="{96426126-340E-4F82-8645-B93FF6C7A109}" type="sibTrans" cxnId="{DF651B99-0C4E-42E1-A372-0EE09D5A94F5}">
      <dgm:prSet/>
      <dgm:spPr/>
      <dgm:t>
        <a:bodyPr/>
        <a:lstStyle/>
        <a:p>
          <a:endParaRPr lang="it-IT"/>
        </a:p>
      </dgm:t>
    </dgm:pt>
    <dgm:pt modelId="{8FB65FC6-7984-4859-B829-C85BE0369FC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Write_rating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rating_value:integer</a:t>
          </a:r>
          <a:r>
            <a:rPr lang="en-GB" dirty="0"/>
            <a:t>) </a:t>
          </a:r>
          <a:endParaRPr lang="it-IT" dirty="0"/>
        </a:p>
      </dgm:t>
    </dgm:pt>
    <dgm:pt modelId="{B8A11A19-465B-4768-B004-FD85959BB055}" type="parTrans" cxnId="{C7CDCF02-02B1-4FB7-8586-81B981B45365}">
      <dgm:prSet/>
      <dgm:spPr/>
      <dgm:t>
        <a:bodyPr/>
        <a:lstStyle/>
        <a:p>
          <a:endParaRPr lang="it-IT"/>
        </a:p>
      </dgm:t>
    </dgm:pt>
    <dgm:pt modelId="{6622F97F-7093-455D-BB24-C88DDD328CAA}" type="sibTrans" cxnId="{C7CDCF02-02B1-4FB7-8586-81B981B45365}">
      <dgm:prSet/>
      <dgm:spPr/>
      <dgm:t>
        <a:bodyPr/>
        <a:lstStyle/>
        <a:p>
          <a:endParaRPr lang="it-IT"/>
        </a:p>
      </dgm:t>
    </dgm:pt>
    <dgm:pt modelId="{D3B7F6C0-DE4E-423A-B5DD-0E0CF94172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Compute_avarage_rating</a:t>
          </a:r>
          <a:r>
            <a:rPr lang="en-GB" dirty="0"/>
            <a:t>(in </a:t>
          </a:r>
          <a:r>
            <a:rPr lang="en-GB" dirty="0" err="1"/>
            <a:t>act_rating:Real</a:t>
          </a:r>
          <a:r>
            <a:rPr lang="en-GB" dirty="0"/>
            <a:t>, in </a:t>
          </a:r>
          <a:r>
            <a:rPr lang="en-GB" dirty="0" err="1"/>
            <a:t>new_rating:integer</a:t>
          </a:r>
          <a:r>
            <a:rPr lang="en-GB" dirty="0"/>
            <a:t>, in </a:t>
          </a:r>
          <a:r>
            <a:rPr lang="en-GB" dirty="0" err="1"/>
            <a:t>number_of_ratings:Integer</a:t>
          </a:r>
          <a:r>
            <a:rPr lang="en-GB" dirty="0"/>
            <a:t>): Real</a:t>
          </a:r>
          <a:endParaRPr lang="it-IT" dirty="0"/>
        </a:p>
      </dgm:t>
    </dgm:pt>
    <dgm:pt modelId="{C8D2D884-C08D-49CD-9F88-2D7472D7F613}" type="parTrans" cxnId="{D9BA26D0-109D-486F-A3E5-024A415158C3}">
      <dgm:prSet/>
      <dgm:spPr/>
      <dgm:t>
        <a:bodyPr/>
        <a:lstStyle/>
        <a:p>
          <a:endParaRPr lang="it-IT"/>
        </a:p>
      </dgm:t>
    </dgm:pt>
    <dgm:pt modelId="{6C15A00B-0269-4169-97E5-3ED7FFD2076B}" type="sibTrans" cxnId="{D9BA26D0-109D-486F-A3E5-024A415158C3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7CDCF02-02B1-4FB7-8586-81B981B45365}" srcId="{3DE0A65A-BA1B-47F1-9A79-D2E5B3849892}" destId="{8FB65FC6-7984-4859-B829-C85BE0369FCB}" srcOrd="8" destOrd="0" parTransId="{B8A11A19-465B-4768-B004-FD85959BB055}" sibTransId="{6622F97F-7093-455D-BB24-C88DDD328CAA}"/>
    <dgm:cxn modelId="{F26F5719-4BB6-4C95-A409-9ADEC39BF55F}" srcId="{3DE0A65A-BA1B-47F1-9A79-D2E5B3849892}" destId="{CE438D72-514B-4F8C-A62B-494EC8423898}" srcOrd="4" destOrd="0" parTransId="{6B3EEB2D-DC58-4AFE-B22B-A9AC2D6458A1}" sibTransId="{9D65B32B-7619-4036-8C14-7E5047E67AA8}"/>
    <dgm:cxn modelId="{0BB9B81F-BD17-48AD-974C-3ED86E2763A8}" type="presOf" srcId="{8FB65FC6-7984-4859-B829-C85BE0369FCB}" destId="{A132EB46-8CCC-4F0C-9356-23594A579DE3}" srcOrd="0" destOrd="8" presId="urn:microsoft.com/office/officeart/2005/8/layout/vList2"/>
    <dgm:cxn modelId="{65173F38-C2D9-41FA-91CD-2C3203124DA6}" srcId="{3DE0A65A-BA1B-47F1-9A79-D2E5B3849892}" destId="{697B2DD2-D675-4227-9F4D-914CD5B7C951}" srcOrd="3" destOrd="0" parTransId="{1F889D99-27F6-4817-8637-B7C9AF3EA724}" sibTransId="{9BBEB068-440A-4812-AB01-6A3F1C0D0B86}"/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F1E12768-6F64-4A44-BD57-FDE2DBF81FEE}" srcId="{3DE0A65A-BA1B-47F1-9A79-D2E5B3849892}" destId="{75C12299-C6A4-4BA0-95DC-9204610C66A0}" srcOrd="5" destOrd="0" parTransId="{432C6F50-B771-4C85-A757-E4C5940D3BA1}" sibTransId="{DA7A1EBE-E528-42F0-84AC-9D520E673A6C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48F7FB4A-E9D3-4448-B041-E1534F49C3FF}" type="presOf" srcId="{D3B7F6C0-DE4E-423A-B5DD-0E0CF941726A}" destId="{A132EB46-8CCC-4F0C-9356-23594A579DE3}" srcOrd="0" destOrd="9" presId="urn:microsoft.com/office/officeart/2005/8/layout/vList2"/>
    <dgm:cxn modelId="{EB947B71-0542-4592-BCE0-C757002E1056}" type="presOf" srcId="{3AAB50E9-663E-4A53-8FF4-739F2ECE576A}" destId="{A132EB46-8CCC-4F0C-9356-23594A579DE3}" srcOrd="0" destOrd="2" presId="urn:microsoft.com/office/officeart/2005/8/layout/vList2"/>
    <dgm:cxn modelId="{02339671-3878-4508-9FD9-EDED158E3D73}" type="presOf" srcId="{75C12299-C6A4-4BA0-95DC-9204610C66A0}" destId="{A132EB46-8CCC-4F0C-9356-23594A579DE3}" srcOrd="0" destOrd="5" presId="urn:microsoft.com/office/officeart/2005/8/layout/vList2"/>
    <dgm:cxn modelId="{5550E153-945D-46FE-8018-082B1BBE4B8E}" type="presOf" srcId="{39C4DEA9-1998-4191-B166-0389328C9331}" destId="{A132EB46-8CCC-4F0C-9356-23594A579DE3}" srcOrd="0" destOrd="7" presId="urn:microsoft.com/office/officeart/2005/8/layout/vList2"/>
    <dgm:cxn modelId="{95FE2A76-1646-4048-B407-8272ECE2292E}" type="presOf" srcId="{CE438D72-514B-4F8C-A62B-494EC8423898}" destId="{A132EB46-8CCC-4F0C-9356-23594A579DE3}" srcOrd="0" destOrd="4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3F009F7E-C34B-4552-9642-46FB44C9D64A}" type="presOf" srcId="{CD8CAE35-D52E-456E-8A6D-5D6FD5DD60E9}" destId="{A132EB46-8CCC-4F0C-9356-23594A579DE3}" srcOrd="0" destOrd="6" presId="urn:microsoft.com/office/officeart/2005/8/layout/vList2"/>
    <dgm:cxn modelId="{A871BB7E-5493-461C-B137-38DA31368046}" srcId="{3DE0A65A-BA1B-47F1-9A79-D2E5B3849892}" destId="{3AAB50E9-663E-4A53-8FF4-739F2ECE576A}" srcOrd="2" destOrd="0" parTransId="{2EBC9599-AFAD-4700-A1FA-D3F32157C21A}" sibTransId="{2A3A8D3F-CAED-426F-BE6F-DC1A9258D310}"/>
    <dgm:cxn modelId="{276B0298-BB14-4FD3-AB5F-7DBEA965F706}" type="presOf" srcId="{697B2DD2-D675-4227-9F4D-914CD5B7C951}" destId="{A132EB46-8CCC-4F0C-9356-23594A579DE3}" srcOrd="0" destOrd="3" presId="urn:microsoft.com/office/officeart/2005/8/layout/vList2"/>
    <dgm:cxn modelId="{DF651B99-0C4E-42E1-A372-0EE09D5A94F5}" srcId="{3DE0A65A-BA1B-47F1-9A79-D2E5B3849892}" destId="{CD8CAE35-D52E-456E-8A6D-5D6FD5DD60E9}" srcOrd="6" destOrd="0" parTransId="{7CCB1052-6F3E-4A77-AB2B-DBE6538B5EAE}" sibTransId="{96426126-340E-4F82-8645-B93FF6C7A109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C396A4AC-2206-4DD7-8ACF-234273C2AE2D}" srcId="{3DE0A65A-BA1B-47F1-9A79-D2E5B3849892}" destId="{39C4DEA9-1998-4191-B166-0389328C9331}" srcOrd="7" destOrd="0" parTransId="{7B1A4BFC-53C4-4F76-AB21-3DB0898DF3CB}" sibTransId="{29FA496B-CB5C-4A55-9D69-37450A5F7C02}"/>
    <dgm:cxn modelId="{E7A3F4C2-277C-4564-926C-B05196C685A2}" srcId="{3DE0A65A-BA1B-47F1-9A79-D2E5B3849892}" destId="{FA881779-9F88-41A6-BF15-640B58508200}" srcOrd="1" destOrd="0" parTransId="{EC6C3210-0F5D-4B85-A232-F9C0A3AF43D8}" sibTransId="{6B8CD074-C10F-4DB7-815A-245D65A35865}"/>
    <dgm:cxn modelId="{F5D77FCE-2B28-4F59-B595-A8C2805EBA16}" type="presOf" srcId="{FA881779-9F88-41A6-BF15-640B58508200}" destId="{A132EB46-8CCC-4F0C-9356-23594A579DE3}" srcOrd="0" destOrd="1" presId="urn:microsoft.com/office/officeart/2005/8/layout/vList2"/>
    <dgm:cxn modelId="{D9BA26D0-109D-486F-A3E5-024A415158C3}" srcId="{3DE0A65A-BA1B-47F1-9A79-D2E5B3849892}" destId="{D3B7F6C0-DE4E-423A-B5DD-0E0CF941726A}" srcOrd="9" destOrd="0" parTransId="{C8D2D884-C08D-49CD-9F88-2D7472D7F613}" sibTransId="{6C15A00B-0269-4169-97E5-3ED7FFD2076B}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User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Select_category</a:t>
          </a:r>
          <a:r>
            <a:rPr lang="en-GB" dirty="0"/>
            <a:t>()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 custLinFactNeighborX="-1307" custLinFactNeighborY="-4948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533F2DAE-A4B8-404A-AAA0-A49AF50ECCF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E7DA0C0-11D8-421F-BBAB-F9091F58B47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Customer Methods</a:t>
          </a:r>
        </a:p>
      </dgm:t>
    </dgm:pt>
    <dgm:pt modelId="{B6D62699-D524-4FBC-BABB-0B67775BB528}" type="parTrans" cxnId="{B5F469F4-6052-467E-B95A-7B157BC53011}">
      <dgm:prSet/>
      <dgm:spPr/>
      <dgm:t>
        <a:bodyPr/>
        <a:lstStyle/>
        <a:p>
          <a:endParaRPr lang="it-IT"/>
        </a:p>
      </dgm:t>
    </dgm:pt>
    <dgm:pt modelId="{2893B109-697C-4D19-BF15-2F35A6CED2CA}" type="sibTrans" cxnId="{B5F469F4-6052-467E-B95A-7B157BC53011}">
      <dgm:prSet/>
      <dgm:spPr/>
      <dgm:t>
        <a:bodyPr/>
        <a:lstStyle/>
        <a:p>
          <a:endParaRPr lang="it-IT"/>
        </a:p>
      </dgm:t>
    </dgm:pt>
    <dgm:pt modelId="{788B7ED8-2137-41FD-ADC4-9AF8B3A3B97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Select_shop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</a:t>
          </a:r>
          <a:endParaRPr lang="it-IT" dirty="0"/>
        </a:p>
      </dgm:t>
    </dgm:pt>
    <dgm:pt modelId="{7AE8C5C8-6523-4AC0-95BD-C0D43A009766}" type="parTrans" cxnId="{E7B029FC-28A3-4173-BA6D-1F75BA6B05B7}">
      <dgm:prSet/>
      <dgm:spPr/>
      <dgm:t>
        <a:bodyPr/>
        <a:lstStyle/>
        <a:p>
          <a:endParaRPr lang="it-IT"/>
        </a:p>
      </dgm:t>
    </dgm:pt>
    <dgm:pt modelId="{CE023157-9981-40D9-B3C4-CFF9ACDFACAD}" type="sibTrans" cxnId="{E7B029FC-28A3-4173-BA6D-1F75BA6B05B7}">
      <dgm:prSet/>
      <dgm:spPr/>
      <dgm:t>
        <a:bodyPr/>
        <a:lstStyle/>
        <a:p>
          <a:endParaRPr lang="it-IT"/>
        </a:p>
      </dgm:t>
    </dgm:pt>
    <dgm:pt modelId="{F78F0C37-7137-4C7E-8A2B-B9086D79087A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Select_timeSlot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383B948B-4683-4A19-A26F-2C40D2C6A479}" type="parTrans" cxnId="{58763F7C-E07A-4BAD-96FF-44C8D25BA8FB}">
      <dgm:prSet/>
      <dgm:spPr/>
      <dgm:t>
        <a:bodyPr/>
        <a:lstStyle/>
        <a:p>
          <a:endParaRPr lang="it-IT"/>
        </a:p>
      </dgm:t>
    </dgm:pt>
    <dgm:pt modelId="{261E0134-3E90-483B-98C5-9B8B44A05BB3}" type="sibTrans" cxnId="{58763F7C-E07A-4BAD-96FF-44C8D25BA8FB}">
      <dgm:prSet/>
      <dgm:spPr/>
      <dgm:t>
        <a:bodyPr/>
        <a:lstStyle/>
        <a:p>
          <a:endParaRPr lang="it-IT"/>
        </a:p>
      </dgm:t>
    </dgm:pt>
    <dgm:pt modelId="{D9BE9526-061D-42DE-9885-0C3578F8F7A9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SeeQueue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): Integer</a:t>
          </a:r>
          <a:endParaRPr lang="it-IT" dirty="0"/>
        </a:p>
      </dgm:t>
    </dgm:pt>
    <dgm:pt modelId="{7F72201A-49ED-41F7-8FEB-EB07836EFA61}" type="parTrans" cxnId="{798CA0A7-09A2-4CAD-9AD6-91184D00C82B}">
      <dgm:prSet/>
      <dgm:spPr/>
      <dgm:t>
        <a:bodyPr/>
        <a:lstStyle/>
        <a:p>
          <a:endParaRPr lang="it-IT"/>
        </a:p>
      </dgm:t>
    </dgm:pt>
    <dgm:pt modelId="{9E174510-84B2-4B9E-AE5A-E644483D9DA8}" type="sibTrans" cxnId="{798CA0A7-09A2-4CAD-9AD6-91184D00C82B}">
      <dgm:prSet/>
      <dgm:spPr/>
      <dgm:t>
        <a:bodyPr/>
        <a:lstStyle/>
        <a:p>
          <a:endParaRPr lang="it-IT"/>
        </a:p>
      </dgm:t>
    </dgm:pt>
    <dgm:pt modelId="{2E51706B-4D03-4AE5-81AE-2731E81DA722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Add_to_wishlist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DD56803C-A3D0-4F5E-8233-F3AFE7B56570}" type="parTrans" cxnId="{D6553186-1C01-410D-8996-8A4E0A71DE1F}">
      <dgm:prSet/>
      <dgm:spPr/>
      <dgm:t>
        <a:bodyPr/>
        <a:lstStyle/>
        <a:p>
          <a:endParaRPr lang="it-IT"/>
        </a:p>
      </dgm:t>
    </dgm:pt>
    <dgm:pt modelId="{6481658E-6F5D-411C-B92D-F2ADD42D67A0}" type="sibTrans" cxnId="{D6553186-1C01-410D-8996-8A4E0A71DE1F}">
      <dgm:prSet/>
      <dgm:spPr/>
      <dgm:t>
        <a:bodyPr/>
        <a:lstStyle/>
        <a:p>
          <a:endParaRPr lang="it-IT"/>
        </a:p>
      </dgm:t>
    </dgm:pt>
    <dgm:pt modelId="{AFCDD628-97B9-4546-BBD1-1001FA636D75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Remove_from_wishlist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303410DB-E14D-4F57-9C6D-C7C40A693A6A}" type="parTrans" cxnId="{19A027E6-C959-4B56-B282-53980A59E421}">
      <dgm:prSet/>
      <dgm:spPr/>
      <dgm:t>
        <a:bodyPr/>
        <a:lstStyle/>
        <a:p>
          <a:endParaRPr lang="it-IT"/>
        </a:p>
      </dgm:t>
    </dgm:pt>
    <dgm:pt modelId="{96B79318-8019-4416-8C36-87F24BD1DD1D}" type="sibTrans" cxnId="{19A027E6-C959-4B56-B282-53980A59E421}">
      <dgm:prSet/>
      <dgm:spPr/>
      <dgm:t>
        <a:bodyPr/>
        <a:lstStyle/>
        <a:p>
          <a:endParaRPr lang="it-IT"/>
        </a:p>
      </dgm:t>
    </dgm:pt>
    <dgm:pt modelId="{6EB95AA8-771C-46B2-9737-4A5AB04F8DC1}" type="pres">
      <dgm:prSet presAssocID="{533F2DAE-A4B8-404A-AAA0-A49AF50ECCF4}" presName="linear" presStyleCnt="0">
        <dgm:presLayoutVars>
          <dgm:animLvl val="lvl"/>
          <dgm:resizeHandles val="exact"/>
        </dgm:presLayoutVars>
      </dgm:prSet>
      <dgm:spPr/>
    </dgm:pt>
    <dgm:pt modelId="{053D6ED5-E656-4933-83D5-2AE201C96707}" type="pres">
      <dgm:prSet presAssocID="{CE7DA0C0-11D8-421F-BBAB-F9091F58B47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E8BDDEB-31BA-4E03-8032-AED40948C12E}" type="pres">
      <dgm:prSet presAssocID="{CE7DA0C0-11D8-421F-BBAB-F9091F58B47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062CD0E-9D87-4377-99FE-897441A56F01}" type="presOf" srcId="{D9BE9526-061D-42DE-9885-0C3578F8F7A9}" destId="{6E8BDDEB-31BA-4E03-8032-AED40948C12E}" srcOrd="0" destOrd="2" presId="urn:microsoft.com/office/officeart/2005/8/layout/vList2"/>
    <dgm:cxn modelId="{78BAA966-9CAD-49D0-B274-248704BA9DC9}" type="presOf" srcId="{AFCDD628-97B9-4546-BBD1-1001FA636D75}" destId="{6E8BDDEB-31BA-4E03-8032-AED40948C12E}" srcOrd="0" destOrd="4" presId="urn:microsoft.com/office/officeart/2005/8/layout/vList2"/>
    <dgm:cxn modelId="{7EAC5573-CB2B-455C-91F5-B5F4475B6D5A}" type="presOf" srcId="{2E51706B-4D03-4AE5-81AE-2731E81DA722}" destId="{6E8BDDEB-31BA-4E03-8032-AED40948C12E}" srcOrd="0" destOrd="3" presId="urn:microsoft.com/office/officeart/2005/8/layout/vList2"/>
    <dgm:cxn modelId="{9FE5C874-88FE-49CB-A95A-666D23BE71CB}" type="presOf" srcId="{788B7ED8-2137-41FD-ADC4-9AF8B3A3B97B}" destId="{6E8BDDEB-31BA-4E03-8032-AED40948C12E}" srcOrd="0" destOrd="0" presId="urn:microsoft.com/office/officeart/2005/8/layout/vList2"/>
    <dgm:cxn modelId="{58763F7C-E07A-4BAD-96FF-44C8D25BA8FB}" srcId="{CE7DA0C0-11D8-421F-BBAB-F9091F58B470}" destId="{F78F0C37-7137-4C7E-8A2B-B9086D79087A}" srcOrd="1" destOrd="0" parTransId="{383B948B-4683-4A19-A26F-2C40D2C6A479}" sibTransId="{261E0134-3E90-483B-98C5-9B8B44A05BB3}"/>
    <dgm:cxn modelId="{D6553186-1C01-410D-8996-8A4E0A71DE1F}" srcId="{CE7DA0C0-11D8-421F-BBAB-F9091F58B470}" destId="{2E51706B-4D03-4AE5-81AE-2731E81DA722}" srcOrd="3" destOrd="0" parTransId="{DD56803C-A3D0-4F5E-8233-F3AFE7B56570}" sibTransId="{6481658E-6F5D-411C-B92D-F2ADD42D67A0}"/>
    <dgm:cxn modelId="{798CA0A7-09A2-4CAD-9AD6-91184D00C82B}" srcId="{CE7DA0C0-11D8-421F-BBAB-F9091F58B470}" destId="{D9BE9526-061D-42DE-9885-0C3578F8F7A9}" srcOrd="2" destOrd="0" parTransId="{7F72201A-49ED-41F7-8FEB-EB07836EFA61}" sibTransId="{9E174510-84B2-4B9E-AE5A-E644483D9DA8}"/>
    <dgm:cxn modelId="{69886BD7-85FE-4EB8-AC21-CC02990F5603}" type="presOf" srcId="{CE7DA0C0-11D8-421F-BBAB-F9091F58B470}" destId="{053D6ED5-E656-4933-83D5-2AE201C96707}" srcOrd="0" destOrd="0" presId="urn:microsoft.com/office/officeart/2005/8/layout/vList2"/>
    <dgm:cxn modelId="{260900D9-0DF7-43A5-8C2F-549CD99D09ED}" type="presOf" srcId="{F78F0C37-7137-4C7E-8A2B-B9086D79087A}" destId="{6E8BDDEB-31BA-4E03-8032-AED40948C12E}" srcOrd="0" destOrd="1" presId="urn:microsoft.com/office/officeart/2005/8/layout/vList2"/>
    <dgm:cxn modelId="{19A027E6-C959-4B56-B282-53980A59E421}" srcId="{CE7DA0C0-11D8-421F-BBAB-F9091F58B470}" destId="{AFCDD628-97B9-4546-BBD1-1001FA636D75}" srcOrd="4" destOrd="0" parTransId="{303410DB-E14D-4F57-9C6D-C7C40A693A6A}" sibTransId="{96B79318-8019-4416-8C36-87F24BD1DD1D}"/>
    <dgm:cxn modelId="{678B97E9-FAF8-4116-812C-4F82F0C56E49}" type="presOf" srcId="{533F2DAE-A4B8-404A-AAA0-A49AF50ECCF4}" destId="{6EB95AA8-771C-46B2-9737-4A5AB04F8DC1}" srcOrd="0" destOrd="0" presId="urn:microsoft.com/office/officeart/2005/8/layout/vList2"/>
    <dgm:cxn modelId="{B5F469F4-6052-467E-B95A-7B157BC53011}" srcId="{533F2DAE-A4B8-404A-AAA0-A49AF50ECCF4}" destId="{CE7DA0C0-11D8-421F-BBAB-F9091F58B470}" srcOrd="0" destOrd="0" parTransId="{B6D62699-D524-4FBC-BABB-0B67775BB528}" sibTransId="{2893B109-697C-4D19-BF15-2F35A6CED2CA}"/>
    <dgm:cxn modelId="{E7B029FC-28A3-4173-BA6D-1F75BA6B05B7}" srcId="{CE7DA0C0-11D8-421F-BBAB-F9091F58B470}" destId="{788B7ED8-2137-41FD-ADC4-9AF8B3A3B97B}" srcOrd="0" destOrd="0" parTransId="{7AE8C5C8-6523-4AC0-95BD-C0D43A009766}" sibTransId="{CE023157-9981-40D9-B3C4-CFF9ACDFACAD}"/>
    <dgm:cxn modelId="{148968B3-18E6-49DC-A676-E3C71A1BE735}" type="presParOf" srcId="{6EB95AA8-771C-46B2-9737-4A5AB04F8DC1}" destId="{053D6ED5-E656-4933-83D5-2AE201C96707}" srcOrd="0" destOrd="0" presId="urn:microsoft.com/office/officeart/2005/8/layout/vList2"/>
    <dgm:cxn modelId="{3A9FCAFD-5D79-4ECF-BCC3-E616BBFEAF89}" type="presParOf" srcId="{6EB95AA8-771C-46B2-9737-4A5AB04F8DC1}" destId="{6E8BDDEB-31BA-4E03-8032-AED40948C12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D4D16D92-E767-4567-9C8A-BEC0C2D24C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AB57DA7-4F21-4A64-8162-969663B5651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Methods</a:t>
          </a:r>
        </a:p>
      </dgm:t>
    </dgm:pt>
    <dgm:pt modelId="{0861921C-964F-4222-80D0-8E7AC86C6F05}" type="parTrans" cxnId="{122B3028-4427-42D4-AD9E-6D972A2C7252}">
      <dgm:prSet/>
      <dgm:spPr/>
      <dgm:t>
        <a:bodyPr/>
        <a:lstStyle/>
        <a:p>
          <a:endParaRPr lang="it-IT"/>
        </a:p>
      </dgm:t>
    </dgm:pt>
    <dgm:pt modelId="{9FEB692C-A5D4-44EB-B707-6F52C368E60D}" type="sibTrans" cxnId="{122B3028-4427-42D4-AD9E-6D972A2C7252}">
      <dgm:prSet/>
      <dgm:spPr/>
      <dgm:t>
        <a:bodyPr/>
        <a:lstStyle/>
        <a:p>
          <a:endParaRPr lang="it-IT"/>
        </a:p>
      </dgm:t>
    </dgm:pt>
    <dgm:pt modelId="{3A00D290-6CB0-46FF-B146-BB1928C9AF27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/>
            <a:t>QRCodeScan(in qr:QR): Boolean</a:t>
          </a:r>
          <a:endParaRPr lang="it-IT"/>
        </a:p>
      </dgm:t>
    </dgm:pt>
    <dgm:pt modelId="{34DD2E25-1CA2-46D8-B0E5-E9290966AAC1}" type="parTrans" cxnId="{5C12754D-CFE6-4B3C-8C25-8E001AF37182}">
      <dgm:prSet/>
      <dgm:spPr/>
      <dgm:t>
        <a:bodyPr/>
        <a:lstStyle/>
        <a:p>
          <a:endParaRPr lang="it-IT"/>
        </a:p>
      </dgm:t>
    </dgm:pt>
    <dgm:pt modelId="{9CBA437C-48F0-4B26-8420-EFA82AF5105C}" type="sibTrans" cxnId="{5C12754D-CFE6-4B3C-8C25-8E001AF37182}">
      <dgm:prSet/>
      <dgm:spPr/>
      <dgm:t>
        <a:bodyPr/>
        <a:lstStyle/>
        <a:p>
          <a:endParaRPr lang="it-IT"/>
        </a:p>
      </dgm:t>
    </dgm:pt>
    <dgm:pt modelId="{A114372F-9A80-4729-ABD6-83E1D98D1311}">
      <dgm:prSet/>
      <dgm:spPr/>
      <dgm:t>
        <a:bodyPr/>
        <a:lstStyle/>
        <a:p>
          <a:r>
            <a:rPr lang="en-GB" dirty="0" err="1"/>
            <a:t>Insert_product_discount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, in v:Real): string</a:t>
          </a:r>
          <a:endParaRPr lang="it-IT" dirty="0"/>
        </a:p>
      </dgm:t>
    </dgm:pt>
    <dgm:pt modelId="{FE8D1330-EADC-43BC-892D-A8E475B908C5}" type="parTrans" cxnId="{74A9044F-0B4E-4286-B312-4E2EC1A13A9B}">
      <dgm:prSet/>
      <dgm:spPr/>
      <dgm:t>
        <a:bodyPr/>
        <a:lstStyle/>
        <a:p>
          <a:endParaRPr lang="it-IT"/>
        </a:p>
      </dgm:t>
    </dgm:pt>
    <dgm:pt modelId="{30082D69-BFD4-40F3-A6D7-D9084BB2F21B}" type="sibTrans" cxnId="{74A9044F-0B4E-4286-B312-4E2EC1A13A9B}">
      <dgm:prSet/>
      <dgm:spPr/>
      <dgm:t>
        <a:bodyPr/>
        <a:lstStyle/>
        <a:p>
          <a:endParaRPr lang="it-IT"/>
        </a:p>
      </dgm:t>
    </dgm:pt>
    <dgm:pt modelId="{F0FFB36D-BFC0-4CEA-8550-FD7AF568011E}">
      <dgm:prSet/>
      <dgm:spPr/>
      <dgm:t>
        <a:bodyPr/>
        <a:lstStyle/>
        <a:p>
          <a:r>
            <a:rPr lang="en-GB"/>
            <a:t>Add_cus_inqueue_NOAPP(in number_queue:Integer)</a:t>
          </a:r>
          <a:endParaRPr lang="it-IT" dirty="0"/>
        </a:p>
      </dgm:t>
    </dgm:pt>
    <dgm:pt modelId="{4DB5C0BE-7F8F-4A2B-8E38-57FD07055F70}" type="parTrans" cxnId="{269427AD-B83D-43E7-8742-BB9ED9CDE0D5}">
      <dgm:prSet/>
      <dgm:spPr/>
      <dgm:t>
        <a:bodyPr/>
        <a:lstStyle/>
        <a:p>
          <a:endParaRPr lang="it-IT"/>
        </a:p>
      </dgm:t>
    </dgm:pt>
    <dgm:pt modelId="{79AFBAB5-57A1-4986-9284-1C539635BAE9}" type="sibTrans" cxnId="{269427AD-B83D-43E7-8742-BB9ED9CDE0D5}">
      <dgm:prSet/>
      <dgm:spPr/>
      <dgm:t>
        <a:bodyPr/>
        <a:lstStyle/>
        <a:p>
          <a:endParaRPr lang="it-IT"/>
        </a:p>
      </dgm:t>
    </dgm:pt>
    <dgm:pt modelId="{22AF8170-A14A-43F2-BB10-93A26BC7BA77}">
      <dgm:prSet/>
      <dgm:spPr/>
      <dgm:t>
        <a:bodyPr/>
        <a:lstStyle/>
        <a:p>
          <a:r>
            <a:rPr lang="en-GB" dirty="0" err="1"/>
            <a:t>Remove_cus_inqueue_NOAPP</a:t>
          </a:r>
          <a:r>
            <a:rPr lang="en-GB" dirty="0"/>
            <a:t>(in </a:t>
          </a:r>
          <a:r>
            <a:rPr lang="en-GB" dirty="0" err="1"/>
            <a:t>number_queue:Integer</a:t>
          </a:r>
          <a:r>
            <a:rPr lang="en-GB" dirty="0"/>
            <a:t>)</a:t>
          </a:r>
          <a:endParaRPr lang="it-IT" dirty="0"/>
        </a:p>
      </dgm:t>
    </dgm:pt>
    <dgm:pt modelId="{F04385C0-D7D9-4EE4-99C7-9E2514088DCA}" type="parTrans" cxnId="{FEF79D8A-847F-4A11-901E-0419770957CE}">
      <dgm:prSet/>
      <dgm:spPr/>
      <dgm:t>
        <a:bodyPr/>
        <a:lstStyle/>
        <a:p>
          <a:endParaRPr lang="it-IT"/>
        </a:p>
      </dgm:t>
    </dgm:pt>
    <dgm:pt modelId="{82C43E23-B174-45A2-9868-54A7E6223994}" type="sibTrans" cxnId="{FEF79D8A-847F-4A11-901E-0419770957CE}">
      <dgm:prSet/>
      <dgm:spPr/>
      <dgm:t>
        <a:bodyPr/>
        <a:lstStyle/>
        <a:p>
          <a:endParaRPr lang="it-IT"/>
        </a:p>
      </dgm:t>
    </dgm:pt>
    <dgm:pt modelId="{6A4A6FE1-479B-4411-9964-D38CADDD7B66}">
      <dgm:prSet/>
      <dgm:spPr/>
      <dgm:t>
        <a:bodyPr/>
        <a:lstStyle/>
        <a:p>
          <a:r>
            <a:rPr lang="en-GB"/>
            <a:t>Generate_advertisement(in ids:String, in idadv:String)</a:t>
          </a:r>
          <a:endParaRPr lang="it-IT" dirty="0"/>
        </a:p>
      </dgm:t>
    </dgm:pt>
    <dgm:pt modelId="{9F731F89-99F2-47FD-8A80-BBB21AB7B20E}" type="parTrans" cxnId="{09B301FC-54A8-407C-AD1A-060BCA002918}">
      <dgm:prSet/>
      <dgm:spPr/>
      <dgm:t>
        <a:bodyPr/>
        <a:lstStyle/>
        <a:p>
          <a:endParaRPr lang="it-IT"/>
        </a:p>
      </dgm:t>
    </dgm:pt>
    <dgm:pt modelId="{E4D874B8-6175-42D1-9B5E-436CD2DB276D}" type="sibTrans" cxnId="{09B301FC-54A8-407C-AD1A-060BCA002918}">
      <dgm:prSet/>
      <dgm:spPr/>
      <dgm:t>
        <a:bodyPr/>
        <a:lstStyle/>
        <a:p>
          <a:endParaRPr lang="it-IT"/>
        </a:p>
      </dgm:t>
    </dgm:pt>
    <dgm:pt modelId="{7EA3DB8F-5D1C-425F-85BD-36329FF9EBC3}" type="pres">
      <dgm:prSet presAssocID="{D4D16D92-E767-4567-9C8A-BEC0C2D24C6C}" presName="linear" presStyleCnt="0">
        <dgm:presLayoutVars>
          <dgm:animLvl val="lvl"/>
          <dgm:resizeHandles val="exact"/>
        </dgm:presLayoutVars>
      </dgm:prSet>
      <dgm:spPr/>
    </dgm:pt>
    <dgm:pt modelId="{63672914-F3A6-455C-B124-C2861056D2BB}" type="pres">
      <dgm:prSet presAssocID="{AAB57DA7-4F21-4A64-8162-969663B5651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119CB02-F54E-4982-8840-1A48DBA3BE62}" type="pres">
      <dgm:prSet presAssocID="{AAB57DA7-4F21-4A64-8162-969663B5651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86D5906-66B4-4E5E-AF4C-4D86574FFD50}" type="presOf" srcId="{6A4A6FE1-479B-4411-9964-D38CADDD7B66}" destId="{6119CB02-F54E-4982-8840-1A48DBA3BE62}" srcOrd="0" destOrd="4" presId="urn:microsoft.com/office/officeart/2005/8/layout/vList2"/>
    <dgm:cxn modelId="{B8678527-7ABF-4B21-AFEF-3BA1B5A1ABEA}" type="presOf" srcId="{3A00D290-6CB0-46FF-B146-BB1928C9AF27}" destId="{6119CB02-F54E-4982-8840-1A48DBA3BE62}" srcOrd="0" destOrd="0" presId="urn:microsoft.com/office/officeart/2005/8/layout/vList2"/>
    <dgm:cxn modelId="{122B3028-4427-42D4-AD9E-6D972A2C7252}" srcId="{D4D16D92-E767-4567-9C8A-BEC0C2D24C6C}" destId="{AAB57DA7-4F21-4A64-8162-969663B56514}" srcOrd="0" destOrd="0" parTransId="{0861921C-964F-4222-80D0-8E7AC86C6F05}" sibTransId="{9FEB692C-A5D4-44EB-B707-6F52C368E60D}"/>
    <dgm:cxn modelId="{0C7D1738-D7F8-4A34-B5AD-68851AA1CB31}" type="presOf" srcId="{D4D16D92-E767-4567-9C8A-BEC0C2D24C6C}" destId="{7EA3DB8F-5D1C-425F-85BD-36329FF9EBC3}" srcOrd="0" destOrd="0" presId="urn:microsoft.com/office/officeart/2005/8/layout/vList2"/>
    <dgm:cxn modelId="{5C12754D-CFE6-4B3C-8C25-8E001AF37182}" srcId="{AAB57DA7-4F21-4A64-8162-969663B56514}" destId="{3A00D290-6CB0-46FF-B146-BB1928C9AF27}" srcOrd="0" destOrd="0" parTransId="{34DD2E25-1CA2-46D8-B0E5-E9290966AAC1}" sibTransId="{9CBA437C-48F0-4B26-8420-EFA82AF5105C}"/>
    <dgm:cxn modelId="{74A9044F-0B4E-4286-B312-4E2EC1A13A9B}" srcId="{AAB57DA7-4F21-4A64-8162-969663B56514}" destId="{A114372F-9A80-4729-ABD6-83E1D98D1311}" srcOrd="1" destOrd="0" parTransId="{FE8D1330-EADC-43BC-892D-A8E475B908C5}" sibTransId="{30082D69-BFD4-40F3-A6D7-D9084BB2F21B}"/>
    <dgm:cxn modelId="{EA70D971-EF69-4262-AE1F-A47D947C7FEE}" type="presOf" srcId="{F0FFB36D-BFC0-4CEA-8550-FD7AF568011E}" destId="{6119CB02-F54E-4982-8840-1A48DBA3BE62}" srcOrd="0" destOrd="2" presId="urn:microsoft.com/office/officeart/2005/8/layout/vList2"/>
    <dgm:cxn modelId="{FEF79D8A-847F-4A11-901E-0419770957CE}" srcId="{AAB57DA7-4F21-4A64-8162-969663B56514}" destId="{22AF8170-A14A-43F2-BB10-93A26BC7BA77}" srcOrd="3" destOrd="0" parTransId="{F04385C0-D7D9-4EE4-99C7-9E2514088DCA}" sibTransId="{82C43E23-B174-45A2-9868-54A7E6223994}"/>
    <dgm:cxn modelId="{269427AD-B83D-43E7-8742-BB9ED9CDE0D5}" srcId="{AAB57DA7-4F21-4A64-8162-969663B56514}" destId="{F0FFB36D-BFC0-4CEA-8550-FD7AF568011E}" srcOrd="2" destOrd="0" parTransId="{4DB5C0BE-7F8F-4A2B-8E38-57FD07055F70}" sibTransId="{79AFBAB5-57A1-4986-9284-1C539635BAE9}"/>
    <dgm:cxn modelId="{D4BD58DF-496F-4FB2-8981-F947B012D4B5}" type="presOf" srcId="{22AF8170-A14A-43F2-BB10-93A26BC7BA77}" destId="{6119CB02-F54E-4982-8840-1A48DBA3BE62}" srcOrd="0" destOrd="3" presId="urn:microsoft.com/office/officeart/2005/8/layout/vList2"/>
    <dgm:cxn modelId="{AABE79EF-5231-431D-9F0E-D904B96B898E}" type="presOf" srcId="{A114372F-9A80-4729-ABD6-83E1D98D1311}" destId="{6119CB02-F54E-4982-8840-1A48DBA3BE62}" srcOrd="0" destOrd="1" presId="urn:microsoft.com/office/officeart/2005/8/layout/vList2"/>
    <dgm:cxn modelId="{544347F8-FEDC-4019-8EFF-7E30A3C51CB3}" type="presOf" srcId="{AAB57DA7-4F21-4A64-8162-969663B56514}" destId="{63672914-F3A6-455C-B124-C2861056D2BB}" srcOrd="0" destOrd="0" presId="urn:microsoft.com/office/officeart/2005/8/layout/vList2"/>
    <dgm:cxn modelId="{09B301FC-54A8-407C-AD1A-060BCA002918}" srcId="{AAB57DA7-4F21-4A64-8162-969663B56514}" destId="{6A4A6FE1-479B-4411-9964-D38CADDD7B66}" srcOrd="4" destOrd="0" parTransId="{9F731F89-99F2-47FD-8A80-BBB21AB7B20E}" sibTransId="{E4D874B8-6175-42D1-9B5E-436CD2DB276D}"/>
    <dgm:cxn modelId="{0BE9BF68-E888-4C22-9E7A-6DD8575801B8}" type="presParOf" srcId="{7EA3DB8F-5D1C-425F-85BD-36329FF9EBC3}" destId="{63672914-F3A6-455C-B124-C2861056D2BB}" srcOrd="0" destOrd="0" presId="urn:microsoft.com/office/officeart/2005/8/layout/vList2"/>
    <dgm:cxn modelId="{F6AB7B18-0F48-4A22-948B-CCFB658E8F76}" type="presParOf" srcId="{7EA3DB8F-5D1C-425F-85BD-36329FF9EBC3}" destId="{6119CB02-F54E-4982-8840-1A48DBA3BE6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2BEB6C8-2797-4A95-A20C-A1C8FF8251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C3510E6-49C5-4504-9216-B2AC5216F6D6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sz="2800" dirty="0"/>
            <a:t>GPS System Method</a:t>
          </a:r>
        </a:p>
      </dgm:t>
    </dgm:pt>
    <dgm:pt modelId="{E25E6BFE-8BAE-442B-8622-1EBB97E079D7}" type="parTrans" cxnId="{7930B66B-2E94-4193-A65A-5F721C645974}">
      <dgm:prSet/>
      <dgm:spPr/>
      <dgm:t>
        <a:bodyPr/>
        <a:lstStyle/>
        <a:p>
          <a:endParaRPr lang="it-IT"/>
        </a:p>
      </dgm:t>
    </dgm:pt>
    <dgm:pt modelId="{FDBC1E68-5F49-487B-9E71-67A2AC366512}" type="sibTrans" cxnId="{7930B66B-2E94-4193-A65A-5F721C645974}">
      <dgm:prSet/>
      <dgm:spPr/>
      <dgm:t>
        <a:bodyPr/>
        <a:lstStyle/>
        <a:p>
          <a:endParaRPr lang="it-IT"/>
        </a:p>
      </dgm:t>
    </dgm:pt>
    <dgm:pt modelId="{DF122181-49D9-451E-B196-91232B2C474E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200" dirty="0" err="1"/>
            <a:t>Guide_to_shop</a:t>
          </a:r>
          <a:r>
            <a:rPr lang="en-GB" sz="2200" dirty="0"/>
            <a:t>(in </a:t>
          </a:r>
          <a:r>
            <a:rPr lang="en-GB" sz="2200" dirty="0" err="1"/>
            <a:t>cust_pos:Coordinates</a:t>
          </a:r>
          <a:r>
            <a:rPr lang="en-GB" sz="2200" dirty="0"/>
            <a:t>, in </a:t>
          </a:r>
          <a:r>
            <a:rPr lang="en-GB" sz="2200" dirty="0" err="1"/>
            <a:t>shop_pos:Coordinates</a:t>
          </a:r>
          <a:r>
            <a:rPr lang="en-GB" sz="2200" dirty="0"/>
            <a:t>)</a:t>
          </a:r>
          <a:endParaRPr lang="it-IT" sz="2900" dirty="0"/>
        </a:p>
      </dgm:t>
    </dgm:pt>
    <dgm:pt modelId="{870980FE-4313-4931-9D71-023324EFFBE1}" type="parTrans" cxnId="{EED9793A-69BB-44DF-A267-926EAA518894}">
      <dgm:prSet/>
      <dgm:spPr/>
      <dgm:t>
        <a:bodyPr/>
        <a:lstStyle/>
        <a:p>
          <a:endParaRPr lang="it-IT"/>
        </a:p>
      </dgm:t>
    </dgm:pt>
    <dgm:pt modelId="{5A0FDD92-9388-412C-B01A-6DDDB888558D}" type="sibTrans" cxnId="{EED9793A-69BB-44DF-A267-926EAA518894}">
      <dgm:prSet/>
      <dgm:spPr/>
      <dgm:t>
        <a:bodyPr/>
        <a:lstStyle/>
        <a:p>
          <a:endParaRPr lang="it-IT"/>
        </a:p>
      </dgm:t>
    </dgm:pt>
    <dgm:pt modelId="{2C12D933-1EAA-4C35-8FF7-0E1400744A59}" type="pres">
      <dgm:prSet presAssocID="{F2BEB6C8-2797-4A95-A20C-A1C8FF82513D}" presName="linear" presStyleCnt="0">
        <dgm:presLayoutVars>
          <dgm:animLvl val="lvl"/>
          <dgm:resizeHandles val="exact"/>
        </dgm:presLayoutVars>
      </dgm:prSet>
      <dgm:spPr/>
    </dgm:pt>
    <dgm:pt modelId="{11021A5B-BF32-4EA9-A8CC-6C20CFA9C87B}" type="pres">
      <dgm:prSet presAssocID="{AC3510E6-49C5-4504-9216-B2AC5216F6D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664EB79-4B8A-451A-8ED7-BC944C9CA6F5}" type="pres">
      <dgm:prSet presAssocID="{AC3510E6-49C5-4504-9216-B2AC5216F6D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ED9793A-69BB-44DF-A267-926EAA518894}" srcId="{AC3510E6-49C5-4504-9216-B2AC5216F6D6}" destId="{DF122181-49D9-451E-B196-91232B2C474E}" srcOrd="0" destOrd="0" parTransId="{870980FE-4313-4931-9D71-023324EFFBE1}" sibTransId="{5A0FDD92-9388-412C-B01A-6DDDB888558D}"/>
    <dgm:cxn modelId="{7930B66B-2E94-4193-A65A-5F721C645974}" srcId="{F2BEB6C8-2797-4A95-A20C-A1C8FF82513D}" destId="{AC3510E6-49C5-4504-9216-B2AC5216F6D6}" srcOrd="0" destOrd="0" parTransId="{E25E6BFE-8BAE-442B-8622-1EBB97E079D7}" sibTransId="{FDBC1E68-5F49-487B-9E71-67A2AC366512}"/>
    <dgm:cxn modelId="{C339C453-787E-48C6-ADD3-1D2D35047FF3}" type="presOf" srcId="{AC3510E6-49C5-4504-9216-B2AC5216F6D6}" destId="{11021A5B-BF32-4EA9-A8CC-6C20CFA9C87B}" srcOrd="0" destOrd="0" presId="urn:microsoft.com/office/officeart/2005/8/layout/vList2"/>
    <dgm:cxn modelId="{953A6CB8-8086-4683-938A-D95C2EC01FD9}" type="presOf" srcId="{DF122181-49D9-451E-B196-91232B2C474E}" destId="{6664EB79-4B8A-451A-8ED7-BC944C9CA6F5}" srcOrd="0" destOrd="0" presId="urn:microsoft.com/office/officeart/2005/8/layout/vList2"/>
    <dgm:cxn modelId="{1D0F43CA-0935-4D56-BA25-7B842156A5AF}" type="presOf" srcId="{F2BEB6C8-2797-4A95-A20C-A1C8FF82513D}" destId="{2C12D933-1EAA-4C35-8FF7-0E1400744A59}" srcOrd="0" destOrd="0" presId="urn:microsoft.com/office/officeart/2005/8/layout/vList2"/>
    <dgm:cxn modelId="{24BB5203-8892-4692-9F9C-6C5396A88E29}" type="presParOf" srcId="{2C12D933-1EAA-4C35-8FF7-0E1400744A59}" destId="{11021A5B-BF32-4EA9-A8CC-6C20CFA9C87B}" srcOrd="0" destOrd="0" presId="urn:microsoft.com/office/officeart/2005/8/layout/vList2"/>
    <dgm:cxn modelId="{E1E20315-C6B5-4378-9916-8CA1A5044F0A}" type="presParOf" srcId="{2C12D933-1EAA-4C35-8FF7-0E1400744A59}" destId="{6664EB79-4B8A-451A-8ED7-BC944C9CA6F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B03BCF2-1B68-4D63-828D-1DDEAD67ED7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Marketing Strategy</a:t>
          </a:r>
          <a:endParaRPr lang="it-IT" b="1" dirty="0"/>
        </a:p>
      </dgm:t>
    </dgm:pt>
    <dgm:pt modelId="{BB406DB8-7F93-470F-8556-6A4AA3B8E037}" type="par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72BE05A5-F467-4D2B-9B93-E6443BF32139}" type="sib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88F8217D-126B-4209-B740-6C28614D4E4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Organization and Staffing</a:t>
          </a:r>
          <a:endParaRPr lang="it-IT" b="1" dirty="0"/>
        </a:p>
      </dgm:t>
    </dgm:pt>
    <dgm:pt modelId="{56993750-E979-477E-AFB5-729D2606D707}" type="parTrans" cxnId="{E8E17A28-7716-460D-A033-1A95D3A78F9E}">
      <dgm:prSet/>
      <dgm:spPr/>
      <dgm:t>
        <a:bodyPr/>
        <a:lstStyle/>
        <a:p>
          <a:endParaRPr lang="it-IT"/>
        </a:p>
      </dgm:t>
    </dgm:pt>
    <dgm:pt modelId="{E606814C-3627-4E49-A25C-A7A74FAEC804}" type="sibTrans" cxnId="{E8E17A28-7716-460D-A033-1A95D3A78F9E}">
      <dgm:prSet/>
      <dgm:spPr/>
      <dgm:t>
        <a:bodyPr/>
        <a:lstStyle/>
        <a:p>
          <a:endParaRPr lang="it-IT"/>
        </a:p>
      </dgm:t>
    </dgm:pt>
    <dgm:pt modelId="{963A88AE-E451-4C4B-8F96-BFE004C53D0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 dirty="0"/>
            <a:t>Financial Projections</a:t>
          </a:r>
          <a:endParaRPr lang="it-IT" b="1" dirty="0"/>
        </a:p>
      </dgm:t>
    </dgm:pt>
    <dgm:pt modelId="{20EC9B9C-7A82-401D-9237-5C4951B88C54}" type="parTrans" cxnId="{822E5F57-7FF1-44D9-A00F-0E045D3A7B1D}">
      <dgm:prSet/>
      <dgm:spPr/>
      <dgm:t>
        <a:bodyPr/>
        <a:lstStyle/>
        <a:p>
          <a:endParaRPr lang="it-IT"/>
        </a:p>
      </dgm:t>
    </dgm:pt>
    <dgm:pt modelId="{382B790E-96DB-4913-B805-BD8C5269B7DB}" type="sibTrans" cxnId="{822E5F57-7FF1-44D9-A00F-0E045D3A7B1D}">
      <dgm:prSet/>
      <dgm:spPr/>
      <dgm:t>
        <a:bodyPr/>
        <a:lstStyle/>
        <a:p>
          <a:endParaRPr lang="it-IT"/>
        </a:p>
      </dgm:t>
    </dgm:pt>
    <dgm:pt modelId="{7F7259D7-BE21-43A5-AD5E-6998508246A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Focus on </a:t>
          </a:r>
          <a:r>
            <a:rPr lang="it-IT" b="1" dirty="0"/>
            <a:t>small/medium </a:t>
          </a:r>
          <a:r>
            <a:rPr lang="it-IT" b="0" dirty="0"/>
            <a:t>companies</a:t>
          </a:r>
        </a:p>
      </dgm:t>
    </dgm:pt>
    <dgm:pt modelId="{F3DFDE2B-B6CB-4521-BC72-C075E9D01262}" type="parTrans" cxnId="{40420206-F376-490B-9F42-A2860B3494F1}">
      <dgm:prSet/>
      <dgm:spPr/>
      <dgm:t>
        <a:bodyPr/>
        <a:lstStyle/>
        <a:p>
          <a:endParaRPr lang="it-IT"/>
        </a:p>
      </dgm:t>
    </dgm:pt>
    <dgm:pt modelId="{D2E8D0D4-2FAF-4D97-A17A-666010D1E781}" type="sibTrans" cxnId="{40420206-F376-490B-9F42-A2860B3494F1}">
      <dgm:prSet/>
      <dgm:spPr/>
      <dgm:t>
        <a:bodyPr/>
        <a:lstStyle/>
        <a:p>
          <a:endParaRPr lang="it-IT"/>
        </a:p>
      </dgm:t>
    </dgm:pt>
    <dgm:pt modelId="{ACFBA2EA-34B7-461F-A9E6-076540BF33C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Gain for </a:t>
          </a:r>
          <a:r>
            <a:rPr lang="it-IT" b="1" dirty="0" err="1"/>
            <a:t>both</a:t>
          </a:r>
          <a:r>
            <a:rPr lang="it-IT" b="1" i="1" dirty="0"/>
            <a:t> </a:t>
          </a:r>
          <a:r>
            <a:rPr lang="it-IT" b="0" i="0" dirty="0"/>
            <a:t>Customer and Shop </a:t>
          </a:r>
          <a:r>
            <a:rPr lang="it-IT" b="0" i="0" dirty="0" err="1"/>
            <a:t>owners</a:t>
          </a:r>
          <a:endParaRPr lang="it-IT" b="0" dirty="0"/>
        </a:p>
      </dgm:t>
    </dgm:pt>
    <dgm:pt modelId="{55C32F1E-7928-41A1-9B8E-EC921B344BA3}" type="parTrans" cxnId="{2BBC6A92-6882-4575-B65B-2EEC366295D1}">
      <dgm:prSet/>
      <dgm:spPr/>
      <dgm:t>
        <a:bodyPr/>
        <a:lstStyle/>
        <a:p>
          <a:endParaRPr lang="it-IT"/>
        </a:p>
      </dgm:t>
    </dgm:pt>
    <dgm:pt modelId="{3CEC7F9D-33F3-4A57-95F7-F2B233F09ABF}" type="sibTrans" cxnId="{2BBC6A92-6882-4575-B65B-2EEC366295D1}">
      <dgm:prSet/>
      <dgm:spPr/>
      <dgm:t>
        <a:bodyPr/>
        <a:lstStyle/>
        <a:p>
          <a:endParaRPr lang="it-IT"/>
        </a:p>
      </dgm:t>
    </dgm:pt>
    <dgm:pt modelId="{14D25CA9-F8FC-431C-B3E8-C5C71205875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1" dirty="0"/>
            <a:t>Social media </a:t>
          </a:r>
          <a:r>
            <a:rPr lang="it-IT" b="0" dirty="0" err="1"/>
            <a:t>campaign</a:t>
          </a:r>
          <a:endParaRPr lang="it-IT" b="1" dirty="0"/>
        </a:p>
      </dgm:t>
    </dgm:pt>
    <dgm:pt modelId="{E390F396-7F81-48C5-943C-6D1EF2E02F38}" type="parTrans" cxnId="{9217D9F7-05B5-4A17-9898-9B4349FC3035}">
      <dgm:prSet/>
      <dgm:spPr/>
      <dgm:t>
        <a:bodyPr/>
        <a:lstStyle/>
        <a:p>
          <a:endParaRPr lang="it-IT"/>
        </a:p>
      </dgm:t>
    </dgm:pt>
    <dgm:pt modelId="{D9A8F2CB-0202-4F94-B015-73B4CAECBB4A}" type="sibTrans" cxnId="{9217D9F7-05B5-4A17-9898-9B4349FC3035}">
      <dgm:prSet/>
      <dgm:spPr/>
      <dgm:t>
        <a:bodyPr/>
        <a:lstStyle/>
        <a:p>
          <a:endParaRPr lang="it-IT"/>
        </a:p>
      </dgm:t>
    </dgm:pt>
    <dgm:pt modelId="{3D6B6F25-AC21-49E5-B390-068ADAB94C0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0" dirty="0"/>
            <a:t>App </a:t>
          </a:r>
          <a:r>
            <a:rPr lang="it-IT" b="0" dirty="0" err="1"/>
            <a:t>development</a:t>
          </a:r>
          <a:r>
            <a:rPr lang="it-IT" b="0" dirty="0"/>
            <a:t> manager</a:t>
          </a:r>
        </a:p>
      </dgm:t>
    </dgm:pt>
    <dgm:pt modelId="{2B645057-D319-4086-A3C7-1DBE9439C6FF}" type="parTrans" cxnId="{3236565E-63DA-45B6-9073-4DA2BBF4D266}">
      <dgm:prSet/>
      <dgm:spPr/>
      <dgm:t>
        <a:bodyPr/>
        <a:lstStyle/>
        <a:p>
          <a:endParaRPr lang="it-IT"/>
        </a:p>
      </dgm:t>
    </dgm:pt>
    <dgm:pt modelId="{ED249D9B-C5D2-4E9F-BE17-3A68529CD606}" type="sibTrans" cxnId="{3236565E-63DA-45B6-9073-4DA2BBF4D266}">
      <dgm:prSet/>
      <dgm:spPr/>
      <dgm:t>
        <a:bodyPr/>
        <a:lstStyle/>
        <a:p>
          <a:endParaRPr lang="it-IT"/>
        </a:p>
      </dgm:t>
    </dgm:pt>
    <dgm:pt modelId="{978D0A04-19D3-498F-BFEF-9436CAFCCF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Sales and Marketing Manager </a:t>
          </a:r>
          <a:endParaRPr lang="it-IT" b="0" dirty="0"/>
        </a:p>
      </dgm:t>
    </dgm:pt>
    <dgm:pt modelId="{685B7FC2-3E0C-4351-8D3E-8A84CCFE0449}" type="parTrans" cxnId="{64A9CD77-231D-44E8-8BCA-C6EF3F8F49AC}">
      <dgm:prSet/>
      <dgm:spPr/>
      <dgm:t>
        <a:bodyPr/>
        <a:lstStyle/>
        <a:p>
          <a:endParaRPr lang="it-IT"/>
        </a:p>
      </dgm:t>
    </dgm:pt>
    <dgm:pt modelId="{828757A4-ED21-4E94-8062-45C1166DC2F8}" type="sibTrans" cxnId="{64A9CD77-231D-44E8-8BCA-C6EF3F8F49AC}">
      <dgm:prSet/>
      <dgm:spPr/>
      <dgm:t>
        <a:bodyPr/>
        <a:lstStyle/>
        <a:p>
          <a:endParaRPr lang="it-IT"/>
        </a:p>
      </dgm:t>
    </dgm:pt>
    <dgm:pt modelId="{808F0E2D-3F3F-496C-A92A-E47F2D2A49F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Customer Support Representative </a:t>
          </a:r>
          <a:endParaRPr lang="it-IT" b="0" dirty="0"/>
        </a:p>
      </dgm:t>
    </dgm:pt>
    <dgm:pt modelId="{027DE678-7932-4362-AA87-B3030346CFBA}" type="parTrans" cxnId="{9747C5DB-476C-453F-ADA7-5869AB4173A9}">
      <dgm:prSet/>
      <dgm:spPr/>
      <dgm:t>
        <a:bodyPr/>
        <a:lstStyle/>
        <a:p>
          <a:endParaRPr lang="it-IT"/>
        </a:p>
      </dgm:t>
    </dgm:pt>
    <dgm:pt modelId="{77DC85D1-4F39-47C6-B48C-365C837FDBB2}" type="sibTrans" cxnId="{9747C5DB-476C-453F-ADA7-5869AB4173A9}">
      <dgm:prSet/>
      <dgm:spPr/>
      <dgm:t>
        <a:bodyPr/>
        <a:lstStyle/>
        <a:p>
          <a:endParaRPr lang="it-IT"/>
        </a:p>
      </dgm:t>
    </dgm:pt>
    <dgm:pt modelId="{B3E8B4CB-6060-4872-A293-E21955C23AF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purchases</a:t>
          </a:r>
          <a:endParaRPr lang="it-IT" b="0" dirty="0"/>
        </a:p>
      </dgm:t>
    </dgm:pt>
    <dgm:pt modelId="{418A9160-2EE3-43C6-A7D4-25A1B32AF43E}" type="parTrans" cxnId="{3C887F3E-F1F2-443C-B6AE-F11233D1C8A6}">
      <dgm:prSet/>
      <dgm:spPr/>
      <dgm:t>
        <a:bodyPr/>
        <a:lstStyle/>
        <a:p>
          <a:endParaRPr lang="it-IT"/>
        </a:p>
      </dgm:t>
    </dgm:pt>
    <dgm:pt modelId="{3C85F961-081A-4BF5-BC98-5E1EBDA3096B}" type="sibTrans" cxnId="{3C887F3E-F1F2-443C-B6AE-F11233D1C8A6}">
      <dgm:prSet/>
      <dgm:spPr/>
      <dgm:t>
        <a:bodyPr/>
        <a:lstStyle/>
        <a:p>
          <a:endParaRPr lang="it-IT"/>
        </a:p>
      </dgm:t>
    </dgm:pt>
    <dgm:pt modelId="{B0444D05-6FFB-4A70-B606-5E91F39BA64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advertising</a:t>
          </a:r>
          <a:endParaRPr lang="it-IT" b="0" dirty="0"/>
        </a:p>
      </dgm:t>
    </dgm:pt>
    <dgm:pt modelId="{DA25202F-0B06-4928-BD1C-940E64670121}" type="parTrans" cxnId="{C35BBE0B-9AE2-4923-8651-6BE508087E31}">
      <dgm:prSet/>
      <dgm:spPr/>
      <dgm:t>
        <a:bodyPr/>
        <a:lstStyle/>
        <a:p>
          <a:endParaRPr lang="it-IT"/>
        </a:p>
      </dgm:t>
    </dgm:pt>
    <dgm:pt modelId="{37441E29-5499-4D8C-9820-31154765A4A1}" type="sibTrans" cxnId="{C35BBE0B-9AE2-4923-8651-6BE508087E31}">
      <dgm:prSet/>
      <dgm:spPr/>
      <dgm:t>
        <a:bodyPr/>
        <a:lstStyle/>
        <a:p>
          <a:endParaRPr lang="it-IT"/>
        </a:p>
      </dgm:t>
    </dgm:pt>
    <dgm:pt modelId="{642DD8EC-55BB-4DAC-8717-2342766F2CE4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Freemium</a:t>
          </a:r>
          <a:endParaRPr lang="it-IT" b="0" dirty="0"/>
        </a:p>
      </dgm:t>
    </dgm:pt>
    <dgm:pt modelId="{994B6907-296B-4B4A-8CDF-0819FA007606}" type="parTrans" cxnId="{BA4E3AA4-4451-4A80-B748-643B1CB681EF}">
      <dgm:prSet/>
      <dgm:spPr/>
      <dgm:t>
        <a:bodyPr/>
        <a:lstStyle/>
        <a:p>
          <a:endParaRPr lang="it-IT"/>
        </a:p>
      </dgm:t>
    </dgm:pt>
    <dgm:pt modelId="{A3957A92-E94D-4299-B2C6-F98E0B836694}" type="sibTrans" cxnId="{BA4E3AA4-4451-4A80-B748-643B1CB681EF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C0388545-1B83-49AE-956B-074143EA93B9}" type="pres">
      <dgm:prSet presAssocID="{EB03BCF2-1B68-4D63-828D-1DDEAD67ED71}" presName="composite" presStyleCnt="0"/>
      <dgm:spPr/>
    </dgm:pt>
    <dgm:pt modelId="{E185ED74-9C0E-4CC3-866E-1D75860D0199}" type="pres">
      <dgm:prSet presAssocID="{EB03BCF2-1B68-4D63-828D-1DDEAD67ED71}" presName="bentUpArrow1" presStyleLbl="alignImgPlace1" presStyleIdx="0" presStyleCnt="2"/>
      <dgm:spPr/>
    </dgm:pt>
    <dgm:pt modelId="{06BE3D41-5E57-4EEC-97C7-4BD45D9E382F}" type="pres">
      <dgm:prSet presAssocID="{EB03BCF2-1B68-4D63-828D-1DDEAD67ED7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0451774-6301-417B-AD84-44400506E5AF}" type="pres">
      <dgm:prSet presAssocID="{EB03BCF2-1B68-4D63-828D-1DDEAD67ED71}" presName="ChildText" presStyleLbl="revTx" presStyleIdx="0" presStyleCnt="3" custScaleX="156787" custScaleY="96738" custLinFactNeighborX="29297" custLinFactNeighborY="0">
        <dgm:presLayoutVars>
          <dgm:chMax val="0"/>
          <dgm:chPref val="0"/>
          <dgm:bulletEnabled val="1"/>
        </dgm:presLayoutVars>
      </dgm:prSet>
      <dgm:spPr/>
    </dgm:pt>
    <dgm:pt modelId="{AC75EDAD-01D5-4F2A-8936-F536C281DEC0}" type="pres">
      <dgm:prSet presAssocID="{72BE05A5-F467-4D2B-9B93-E6443BF32139}" presName="sibTrans" presStyleCnt="0"/>
      <dgm:spPr/>
    </dgm:pt>
    <dgm:pt modelId="{0549292C-EB77-443E-BE99-F8C096C10F95}" type="pres">
      <dgm:prSet presAssocID="{88F8217D-126B-4209-B740-6C28614D4E49}" presName="composite" presStyleCnt="0"/>
      <dgm:spPr/>
    </dgm:pt>
    <dgm:pt modelId="{04EE10F4-F694-432C-B16F-5306B44DC431}" type="pres">
      <dgm:prSet presAssocID="{88F8217D-126B-4209-B740-6C28614D4E49}" presName="bentUpArrow1" presStyleLbl="alignImgPlace1" presStyleIdx="1" presStyleCnt="2"/>
      <dgm:spPr/>
    </dgm:pt>
    <dgm:pt modelId="{8EC24800-1761-4A8E-AD8F-B7F4099F8E8C}" type="pres">
      <dgm:prSet presAssocID="{88F8217D-126B-4209-B740-6C28614D4E49}" presName="ParentText" presStyleLbl="node1" presStyleIdx="1" presStyleCnt="3" custLinFactNeighborX="-548" custLinFactNeighborY="858">
        <dgm:presLayoutVars>
          <dgm:chMax val="1"/>
          <dgm:chPref val="1"/>
          <dgm:bulletEnabled val="1"/>
        </dgm:presLayoutVars>
      </dgm:prSet>
      <dgm:spPr/>
    </dgm:pt>
    <dgm:pt modelId="{A53AE0C8-2B61-4628-88BF-0DE45936DEFA}" type="pres">
      <dgm:prSet presAssocID="{88F8217D-126B-4209-B740-6C28614D4E49}" presName="ChildText" presStyleLbl="revTx" presStyleIdx="1" presStyleCnt="3" custScaleX="178978" custLinFactNeighborX="38849" custLinFactNeighborY="1833">
        <dgm:presLayoutVars>
          <dgm:chMax val="0"/>
          <dgm:chPref val="0"/>
          <dgm:bulletEnabled val="1"/>
        </dgm:presLayoutVars>
      </dgm:prSet>
      <dgm:spPr/>
    </dgm:pt>
    <dgm:pt modelId="{53C2ED0C-4FC8-4F09-B6D8-5902381D0B96}" type="pres">
      <dgm:prSet presAssocID="{E606814C-3627-4E49-A25C-A7A74FAEC804}" presName="sibTrans" presStyleCnt="0"/>
      <dgm:spPr/>
    </dgm:pt>
    <dgm:pt modelId="{E7A6F77F-5452-4116-BC4A-CF959E6D653F}" type="pres">
      <dgm:prSet presAssocID="{963A88AE-E451-4C4B-8F96-BFE004C53D0C}" presName="composite" presStyleCnt="0"/>
      <dgm:spPr/>
    </dgm:pt>
    <dgm:pt modelId="{AF2F69DB-2283-44A4-B3A2-55490921AC2A}" type="pres">
      <dgm:prSet presAssocID="{963A88AE-E451-4C4B-8F96-BFE004C53D0C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3C68C8CB-6A71-4369-BDBB-69568DAB1641}" type="pres">
      <dgm:prSet presAssocID="{963A88AE-E451-4C4B-8F96-BFE004C53D0C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0420206-F376-490B-9F42-A2860B3494F1}" srcId="{EB03BCF2-1B68-4D63-828D-1DDEAD67ED71}" destId="{7F7259D7-BE21-43A5-AD5E-6998508246A1}" srcOrd="0" destOrd="0" parTransId="{F3DFDE2B-B6CB-4521-BC72-C075E9D01262}" sibTransId="{D2E8D0D4-2FAF-4D97-A17A-666010D1E781}"/>
    <dgm:cxn modelId="{ECAE4E09-1134-4FD3-A31C-000D1E94971D}" type="presOf" srcId="{88F8217D-126B-4209-B740-6C28614D4E49}" destId="{8EC24800-1761-4A8E-AD8F-B7F4099F8E8C}" srcOrd="0" destOrd="0" presId="urn:microsoft.com/office/officeart/2005/8/layout/StepDownProcess"/>
    <dgm:cxn modelId="{C35BBE0B-9AE2-4923-8651-6BE508087E31}" srcId="{963A88AE-E451-4C4B-8F96-BFE004C53D0C}" destId="{B0444D05-6FFB-4A70-B606-5E91F39BA64E}" srcOrd="1" destOrd="0" parTransId="{DA25202F-0B06-4928-BD1C-940E64670121}" sibTransId="{37441E29-5499-4D8C-9820-31154765A4A1}"/>
    <dgm:cxn modelId="{E8E17A28-7716-460D-A033-1A95D3A78F9E}" srcId="{F943DAAF-4B3E-4121-BBB5-38EDE7A9D5D1}" destId="{88F8217D-126B-4209-B740-6C28614D4E49}" srcOrd="1" destOrd="0" parTransId="{56993750-E979-477E-AFB5-729D2606D707}" sibTransId="{E606814C-3627-4E49-A25C-A7A74FAEC804}"/>
    <dgm:cxn modelId="{6EC78C39-3F86-4B2E-AF23-D207B0C12568}" srcId="{F943DAAF-4B3E-4121-BBB5-38EDE7A9D5D1}" destId="{EB03BCF2-1B68-4D63-828D-1DDEAD67ED71}" srcOrd="0" destOrd="0" parTransId="{BB406DB8-7F93-470F-8556-6A4AA3B8E037}" sibTransId="{72BE05A5-F467-4D2B-9B93-E6443BF32139}"/>
    <dgm:cxn modelId="{3C887F3E-F1F2-443C-B6AE-F11233D1C8A6}" srcId="{963A88AE-E451-4C4B-8F96-BFE004C53D0C}" destId="{B3E8B4CB-6060-4872-A293-E21955C23AF7}" srcOrd="0" destOrd="0" parTransId="{418A9160-2EE3-43C6-A7D4-25A1B32AF43E}" sibTransId="{3C85F961-081A-4BF5-BC98-5E1EBDA3096B}"/>
    <dgm:cxn modelId="{3236565E-63DA-45B6-9073-4DA2BBF4D266}" srcId="{88F8217D-126B-4209-B740-6C28614D4E49}" destId="{3D6B6F25-AC21-49E5-B390-068ADAB94C0A}" srcOrd="0" destOrd="0" parTransId="{2B645057-D319-4086-A3C7-1DBE9439C6FF}" sibTransId="{ED249D9B-C5D2-4E9F-BE17-3A68529CD606}"/>
    <dgm:cxn modelId="{7A3A2974-AD66-40DB-8089-8CFA89DCCEE6}" type="presOf" srcId="{EB03BCF2-1B68-4D63-828D-1DDEAD67ED71}" destId="{06BE3D41-5E57-4EEC-97C7-4BD45D9E382F}" srcOrd="0" destOrd="0" presId="urn:microsoft.com/office/officeart/2005/8/layout/StepDownProcess"/>
    <dgm:cxn modelId="{822E5F57-7FF1-44D9-A00F-0E045D3A7B1D}" srcId="{F943DAAF-4B3E-4121-BBB5-38EDE7A9D5D1}" destId="{963A88AE-E451-4C4B-8F96-BFE004C53D0C}" srcOrd="2" destOrd="0" parTransId="{20EC9B9C-7A82-401D-9237-5C4951B88C54}" sibTransId="{382B790E-96DB-4913-B805-BD8C5269B7DB}"/>
    <dgm:cxn modelId="{64A9CD77-231D-44E8-8BCA-C6EF3F8F49AC}" srcId="{88F8217D-126B-4209-B740-6C28614D4E49}" destId="{978D0A04-19D3-498F-BFEF-9436CAFCCF4B}" srcOrd="1" destOrd="0" parTransId="{685B7FC2-3E0C-4351-8D3E-8A84CCFE0449}" sibTransId="{828757A4-ED21-4E94-8062-45C1166DC2F8}"/>
    <dgm:cxn modelId="{6381FE7B-231D-4214-9B9F-516BDD1B43AF}" type="presOf" srcId="{978D0A04-19D3-498F-BFEF-9436CAFCCF4B}" destId="{A53AE0C8-2B61-4628-88BF-0DE45936DEFA}" srcOrd="0" destOrd="1" presId="urn:microsoft.com/office/officeart/2005/8/layout/StepDownProcess"/>
    <dgm:cxn modelId="{78F3CE7D-E498-43B2-B44B-F870DA1D94A0}" type="presOf" srcId="{ACFBA2EA-34B7-461F-A9E6-076540BF33C1}" destId="{00451774-6301-417B-AD84-44400506E5AF}" srcOrd="0" destOrd="1" presId="urn:microsoft.com/office/officeart/2005/8/layout/StepDownProcess"/>
    <dgm:cxn modelId="{2BBC6A92-6882-4575-B65B-2EEC366295D1}" srcId="{EB03BCF2-1B68-4D63-828D-1DDEAD67ED71}" destId="{ACFBA2EA-34B7-461F-A9E6-076540BF33C1}" srcOrd="1" destOrd="0" parTransId="{55C32F1E-7928-41A1-9B8E-EC921B344BA3}" sibTransId="{3CEC7F9D-33F3-4A57-95F7-F2B233F09ABF}"/>
    <dgm:cxn modelId="{A9D36B9C-1A34-4E9A-8F48-E922222472BB}" type="presOf" srcId="{642DD8EC-55BB-4DAC-8717-2342766F2CE4}" destId="{3C68C8CB-6A71-4369-BDBB-69568DAB1641}" srcOrd="0" destOrd="2" presId="urn:microsoft.com/office/officeart/2005/8/layout/StepDownProcess"/>
    <dgm:cxn modelId="{BA4E3AA4-4451-4A80-B748-643B1CB681EF}" srcId="{963A88AE-E451-4C4B-8F96-BFE004C53D0C}" destId="{642DD8EC-55BB-4DAC-8717-2342766F2CE4}" srcOrd="2" destOrd="0" parTransId="{994B6907-296B-4B4A-8CDF-0819FA007606}" sibTransId="{A3957A92-E94D-4299-B2C6-F98E0B836694}"/>
    <dgm:cxn modelId="{94C03FA4-D86E-4C64-A05F-F79BD8B298CE}" type="presOf" srcId="{B3E8B4CB-6060-4872-A293-E21955C23AF7}" destId="{3C68C8CB-6A71-4369-BDBB-69568DAB1641}" srcOrd="0" destOrd="0" presId="urn:microsoft.com/office/officeart/2005/8/layout/StepDownProcess"/>
    <dgm:cxn modelId="{5B6A8CBE-394C-4BCC-976B-55175239141C}" type="presOf" srcId="{808F0E2D-3F3F-496C-A92A-E47F2D2A49F7}" destId="{A53AE0C8-2B61-4628-88BF-0DE45936DEFA}" srcOrd="0" destOrd="2" presId="urn:microsoft.com/office/officeart/2005/8/layout/StepDownProcess"/>
    <dgm:cxn modelId="{38D72EC4-9A68-476F-B5E1-9E31D6F18A57}" type="presOf" srcId="{14D25CA9-F8FC-431C-B3E8-C5C712058759}" destId="{00451774-6301-417B-AD84-44400506E5AF}" srcOrd="0" destOrd="2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B3D8CFC8-0C3F-4EE7-B8AB-1946998C0727}" type="presOf" srcId="{963A88AE-E451-4C4B-8F96-BFE004C53D0C}" destId="{AF2F69DB-2283-44A4-B3A2-55490921AC2A}" srcOrd="0" destOrd="0" presId="urn:microsoft.com/office/officeart/2005/8/layout/StepDownProcess"/>
    <dgm:cxn modelId="{FE35EED0-46C1-464B-AC82-864EC0C60583}" type="presOf" srcId="{7F7259D7-BE21-43A5-AD5E-6998508246A1}" destId="{00451774-6301-417B-AD84-44400506E5AF}" srcOrd="0" destOrd="0" presId="urn:microsoft.com/office/officeart/2005/8/layout/StepDownProcess"/>
    <dgm:cxn modelId="{9747C5DB-476C-453F-ADA7-5869AB4173A9}" srcId="{88F8217D-126B-4209-B740-6C28614D4E49}" destId="{808F0E2D-3F3F-496C-A92A-E47F2D2A49F7}" srcOrd="2" destOrd="0" parTransId="{027DE678-7932-4362-AA87-B3030346CFBA}" sibTransId="{77DC85D1-4F39-47C6-B48C-365C837FDBB2}"/>
    <dgm:cxn modelId="{6AE9B4E2-2209-44E9-A1EB-B9068B22ADB1}" type="presOf" srcId="{B0444D05-6FFB-4A70-B606-5E91F39BA64E}" destId="{3C68C8CB-6A71-4369-BDBB-69568DAB1641}" srcOrd="0" destOrd="1" presId="urn:microsoft.com/office/officeart/2005/8/layout/StepDownProcess"/>
    <dgm:cxn modelId="{3C5271EE-248E-4009-A671-3BBFA21B9949}" type="presOf" srcId="{3D6B6F25-AC21-49E5-B390-068ADAB94C0A}" destId="{A53AE0C8-2B61-4628-88BF-0DE45936DEFA}" srcOrd="0" destOrd="0" presId="urn:microsoft.com/office/officeart/2005/8/layout/StepDownProcess"/>
    <dgm:cxn modelId="{9217D9F7-05B5-4A17-9898-9B4349FC3035}" srcId="{EB03BCF2-1B68-4D63-828D-1DDEAD67ED71}" destId="{14D25CA9-F8FC-431C-B3E8-C5C712058759}" srcOrd="2" destOrd="0" parTransId="{E390F396-7F81-48C5-943C-6D1EF2E02F38}" sibTransId="{D9A8F2CB-0202-4F94-B015-73B4CAECBB4A}"/>
    <dgm:cxn modelId="{A27CDAC3-F446-43CC-B5D4-D4C0E47A204A}" type="presParOf" srcId="{E04E9FEA-80EC-4D91-B0B3-71AE533D60B3}" destId="{C0388545-1B83-49AE-956B-074143EA93B9}" srcOrd="0" destOrd="0" presId="urn:microsoft.com/office/officeart/2005/8/layout/StepDownProcess"/>
    <dgm:cxn modelId="{8A61832B-B4B3-428F-A094-EEE8AC09C921}" type="presParOf" srcId="{C0388545-1B83-49AE-956B-074143EA93B9}" destId="{E185ED74-9C0E-4CC3-866E-1D75860D0199}" srcOrd="0" destOrd="0" presId="urn:microsoft.com/office/officeart/2005/8/layout/StepDownProcess"/>
    <dgm:cxn modelId="{5EFE44F4-E4AF-4EB9-AE96-DD97FF9DC8F6}" type="presParOf" srcId="{C0388545-1B83-49AE-956B-074143EA93B9}" destId="{06BE3D41-5E57-4EEC-97C7-4BD45D9E382F}" srcOrd="1" destOrd="0" presId="urn:microsoft.com/office/officeart/2005/8/layout/StepDownProcess"/>
    <dgm:cxn modelId="{61E11033-BA65-44BE-ABCE-A975AEFEB62D}" type="presParOf" srcId="{C0388545-1B83-49AE-956B-074143EA93B9}" destId="{00451774-6301-417B-AD84-44400506E5AF}" srcOrd="2" destOrd="0" presId="urn:microsoft.com/office/officeart/2005/8/layout/StepDownProcess"/>
    <dgm:cxn modelId="{A1ED084C-500F-48F0-ADBE-84009AD8D2B4}" type="presParOf" srcId="{E04E9FEA-80EC-4D91-B0B3-71AE533D60B3}" destId="{AC75EDAD-01D5-4F2A-8936-F536C281DEC0}" srcOrd="1" destOrd="0" presId="urn:microsoft.com/office/officeart/2005/8/layout/StepDownProcess"/>
    <dgm:cxn modelId="{2D198902-1A2F-43CF-9808-E5C4F4F1F972}" type="presParOf" srcId="{E04E9FEA-80EC-4D91-B0B3-71AE533D60B3}" destId="{0549292C-EB77-443E-BE99-F8C096C10F95}" srcOrd="2" destOrd="0" presId="urn:microsoft.com/office/officeart/2005/8/layout/StepDownProcess"/>
    <dgm:cxn modelId="{23E10C82-D86A-4533-A273-273D6FA7C804}" type="presParOf" srcId="{0549292C-EB77-443E-BE99-F8C096C10F95}" destId="{04EE10F4-F694-432C-B16F-5306B44DC431}" srcOrd="0" destOrd="0" presId="urn:microsoft.com/office/officeart/2005/8/layout/StepDownProcess"/>
    <dgm:cxn modelId="{6DA73634-7588-44D2-8AD3-60795244DECA}" type="presParOf" srcId="{0549292C-EB77-443E-BE99-F8C096C10F95}" destId="{8EC24800-1761-4A8E-AD8F-B7F4099F8E8C}" srcOrd="1" destOrd="0" presId="urn:microsoft.com/office/officeart/2005/8/layout/StepDownProcess"/>
    <dgm:cxn modelId="{4C50B1E4-2E6D-4B76-A453-53C0739DE2BE}" type="presParOf" srcId="{0549292C-EB77-443E-BE99-F8C096C10F95}" destId="{A53AE0C8-2B61-4628-88BF-0DE45936DEFA}" srcOrd="2" destOrd="0" presId="urn:microsoft.com/office/officeart/2005/8/layout/StepDownProcess"/>
    <dgm:cxn modelId="{2947B296-743E-4029-8284-03D0E2AA2A43}" type="presParOf" srcId="{E04E9FEA-80EC-4D91-B0B3-71AE533D60B3}" destId="{53C2ED0C-4FC8-4F09-B6D8-5902381D0B96}" srcOrd="3" destOrd="0" presId="urn:microsoft.com/office/officeart/2005/8/layout/StepDownProcess"/>
    <dgm:cxn modelId="{D9743B6B-DCED-4886-BFDB-242C3E23CB3B}" type="presParOf" srcId="{E04E9FEA-80EC-4D91-B0B3-71AE533D60B3}" destId="{E7A6F77F-5452-4116-BC4A-CF959E6D653F}" srcOrd="4" destOrd="0" presId="urn:microsoft.com/office/officeart/2005/8/layout/StepDownProcess"/>
    <dgm:cxn modelId="{215521C3-B0F5-403E-A6E4-63862D66459F}" type="presParOf" srcId="{E7A6F77F-5452-4116-BC4A-CF959E6D653F}" destId="{AF2F69DB-2283-44A4-B3A2-55490921AC2A}" srcOrd="0" destOrd="0" presId="urn:microsoft.com/office/officeart/2005/8/layout/StepDownProcess"/>
    <dgm:cxn modelId="{73D782A7-E115-40CC-8B7B-A948F20C04EF}" type="presParOf" srcId="{E7A6F77F-5452-4116-BC4A-CF959E6D653F}" destId="{3C68C8CB-6A71-4369-BDBB-69568DAB1641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3. Design </a:t>
          </a:r>
          <a:r>
            <a:rPr lang="it-IT" b="1" dirty="0" err="1"/>
            <a:t>analysis</a:t>
          </a:r>
          <a:endParaRPr lang="it-IT" b="1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>
        <a:ln w="76200">
          <a:solidFill>
            <a:schemeClr val="accent1"/>
          </a:solidFill>
        </a:ln>
      </dgm:spPr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2. </a:t>
          </a:r>
          <a:r>
            <a:rPr lang="it-IT" b="1" dirty="0" err="1"/>
            <a:t>Requirement</a:t>
          </a:r>
          <a:r>
            <a:rPr lang="it-IT" b="1" dirty="0"/>
            <a:t> </a:t>
          </a:r>
          <a:r>
            <a:rPr lang="it-IT" b="1" dirty="0" err="1"/>
            <a:t>analysis</a:t>
          </a:r>
          <a:endParaRPr lang="it-IT" b="1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Django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Product </a:t>
          </a:r>
          <a:r>
            <a:rPr lang="it-IT" dirty="0" err="1"/>
            <a:t>functions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A598C247-64D2-4B87-8A9C-6EE61F68A96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D3049913-5A3F-478A-AA37-82E51E145D9E}" type="parTrans" cxnId="{6AC93DB3-E7F5-42D3-9136-1A7D740B245C}">
      <dgm:prSet/>
      <dgm:spPr/>
      <dgm:t>
        <a:bodyPr/>
        <a:lstStyle/>
        <a:p>
          <a:endParaRPr lang="it-IT"/>
        </a:p>
      </dgm:t>
    </dgm:pt>
    <dgm:pt modelId="{77244902-3C28-411A-B87D-CD7CD6839ADD}" type="sibTrans" cxnId="{6AC93DB3-E7F5-42D3-9136-1A7D740B245C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3"/>
      <dgm:spPr/>
    </dgm:pt>
    <dgm:pt modelId="{35F97276-BACC-4C55-A0D0-49FD57524304}" type="pres">
      <dgm:prSet presAssocID="{4A5AFFFC-5F56-491F-86E3-A0B47C5FE774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3"/>
      <dgm:spPr/>
    </dgm:pt>
    <dgm:pt modelId="{2662D279-6369-4902-925B-38C3890C100F}" type="pres">
      <dgm:prSet presAssocID="{D35BEC31-9D20-4933-9AE8-4F4ED66CA228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CCB4B6D7-A4DA-4DA3-AEC1-BAE52E54E56F}" type="pres">
      <dgm:prSet presAssocID="{B22C95EE-44C9-488A-9961-426B22CA5EEF}" presName="bentUpArrow1" presStyleLbl="alignImgPlace1" presStyleIdx="2" presStyleCnt="3"/>
      <dgm:spPr/>
    </dgm:pt>
    <dgm:pt modelId="{734A4806-49A6-4363-B800-59AB271D9693}" type="pres">
      <dgm:prSet presAssocID="{B22C95EE-44C9-488A-9961-426B22CA5EEF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F5FA2ADC-8181-48C9-9F99-904721B2F78E}" type="pres">
      <dgm:prSet presAssocID="{B22C95EE-44C9-488A-9961-426B22CA5EEF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1A0A0BF-A207-479B-9676-834DBC527634}" type="pres">
      <dgm:prSet presAssocID="{6CA84832-C9DE-4F81-B0CD-3583BBF74FA2}" presName="sibTrans" presStyleCnt="0"/>
      <dgm:spPr/>
    </dgm:pt>
    <dgm:pt modelId="{0A1AB26D-2252-49D5-B620-1FBBBABD383D}" type="pres">
      <dgm:prSet presAssocID="{A598C247-64D2-4B87-8A9C-6EE61F68A964}" presName="composite" presStyleCnt="0"/>
      <dgm:spPr/>
    </dgm:pt>
    <dgm:pt modelId="{410A44DF-71CA-493A-92A2-543EA3579062}" type="pres">
      <dgm:prSet presAssocID="{A598C247-64D2-4B87-8A9C-6EE61F68A964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6AC93DB3-E7F5-42D3-9136-1A7D740B245C}" srcId="{339626CC-3FF9-4930-805A-F073B71BE385}" destId="{A598C247-64D2-4B87-8A9C-6EE61F68A964}" srcOrd="3" destOrd="0" parTransId="{D3049913-5A3F-478A-AA37-82E51E145D9E}" sibTransId="{77244902-3C28-411A-B87D-CD7CD6839ADD}"/>
    <dgm:cxn modelId="{E8C6A6BB-1E2D-4C23-A6DE-BAB5FE0C2F40}" type="presOf" srcId="{A598C247-64D2-4B87-8A9C-6EE61F68A964}" destId="{410A44DF-71CA-493A-92A2-543EA3579062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C30200D4-18E1-4C39-8799-5959ECD3E5C1}" type="presParOf" srcId="{0E2952D2-FB10-43EF-884C-1F06A7E0EA2B}" destId="{CCB4B6D7-A4DA-4DA3-AEC1-BAE52E54E56F}" srcOrd="0" destOrd="0" presId="urn:microsoft.com/office/officeart/2005/8/layout/StepDownProcess"/>
    <dgm:cxn modelId="{73A487CC-3E70-42F2-8654-B28790557A1F}" type="presParOf" srcId="{0E2952D2-FB10-43EF-884C-1F06A7E0EA2B}" destId="{734A4806-49A6-4363-B800-59AB271D9693}" srcOrd="1" destOrd="0" presId="urn:microsoft.com/office/officeart/2005/8/layout/StepDownProcess"/>
    <dgm:cxn modelId="{42DE7616-8800-4986-A392-F75D1DE650F6}" type="presParOf" srcId="{0E2952D2-FB10-43EF-884C-1F06A7E0EA2B}" destId="{F5FA2ADC-8181-48C9-9F99-904721B2F78E}" srcOrd="2" destOrd="0" presId="urn:microsoft.com/office/officeart/2005/8/layout/StepDownProcess"/>
    <dgm:cxn modelId="{43D16639-D037-40D2-9B9E-E9CF6098E6A2}" type="presParOf" srcId="{82235298-8AA9-44B2-B462-8EEC31BABF37}" destId="{71A0A0BF-A207-479B-9676-834DBC527634}" srcOrd="5" destOrd="0" presId="urn:microsoft.com/office/officeart/2005/8/layout/StepDownProcess"/>
    <dgm:cxn modelId="{3648B73E-2183-472D-B094-9CC161C3F281}" type="presParOf" srcId="{82235298-8AA9-44B2-B462-8EEC31BABF37}" destId="{0A1AB26D-2252-49D5-B620-1FBBBABD383D}" srcOrd="6" destOrd="0" presId="urn:microsoft.com/office/officeart/2005/8/layout/StepDownProcess"/>
    <dgm:cxn modelId="{42A393B5-1E87-4C3F-B76F-BF3ACB9DA03C}" type="presParOf" srcId="{0A1AB26D-2252-49D5-B620-1FBBBABD383D}" destId="{410A44DF-71CA-493A-92A2-543EA357906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469BA90-7048-493D-ADAA-792BB85382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DF57D7A-9E02-474E-B033-4D7CDFBCC60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Customer</a:t>
          </a:r>
        </a:p>
      </dgm:t>
    </dgm:pt>
    <dgm:pt modelId="{C2B68D6B-95BB-4414-8953-11B9A18AAF09}" type="parTrans" cxnId="{187D9A07-9595-4EA2-BB6C-61DF53955F21}">
      <dgm:prSet/>
      <dgm:spPr/>
      <dgm:t>
        <a:bodyPr/>
        <a:lstStyle/>
        <a:p>
          <a:endParaRPr lang="it-IT"/>
        </a:p>
      </dgm:t>
    </dgm:pt>
    <dgm:pt modelId="{1BF82E49-F795-433A-81C8-3C8D4CC4073A}" type="sibTrans" cxnId="{187D9A07-9595-4EA2-BB6C-61DF53955F21}">
      <dgm:prSet/>
      <dgm:spPr/>
      <dgm:t>
        <a:bodyPr/>
        <a:lstStyle/>
        <a:p>
          <a:endParaRPr lang="it-IT"/>
        </a:p>
      </dgm:t>
    </dgm:pt>
    <dgm:pt modelId="{2684CB66-1963-4B78-B181-FDCEA97EDDC0}">
      <dgm:prSet phldrT="[Testo]"/>
      <dgm:spPr/>
      <dgm:t>
        <a:bodyPr/>
        <a:lstStyle/>
        <a:p>
          <a:pPr algn="just"/>
          <a:r>
            <a:rPr lang="en-GB" dirty="0"/>
            <a:t>View the current queue status for the shop </a:t>
          </a:r>
          <a:endParaRPr lang="it-IT" dirty="0"/>
        </a:p>
      </dgm:t>
    </dgm:pt>
    <dgm:pt modelId="{17D1F592-1B41-4BAF-94EA-577895818342}" type="parTrans" cxnId="{B6F15C31-B2EB-47BE-9814-9316DD969531}">
      <dgm:prSet/>
      <dgm:spPr/>
      <dgm:t>
        <a:bodyPr/>
        <a:lstStyle/>
        <a:p>
          <a:endParaRPr lang="it-IT"/>
        </a:p>
      </dgm:t>
    </dgm:pt>
    <dgm:pt modelId="{141BA2BC-FAB4-4178-8697-D5C5C8F24EF3}" type="sibTrans" cxnId="{B6F15C31-B2EB-47BE-9814-9316DD969531}">
      <dgm:prSet/>
      <dgm:spPr/>
      <dgm:t>
        <a:bodyPr/>
        <a:lstStyle/>
        <a:p>
          <a:endParaRPr lang="it-IT"/>
        </a:p>
      </dgm:t>
    </dgm:pt>
    <dgm:pt modelId="{92559C64-E5C2-47E5-9A31-8D3948FAE2A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Shop </a:t>
          </a:r>
          <a:r>
            <a:rPr lang="it-IT" b="1" dirty="0" err="1"/>
            <a:t>Owner</a:t>
          </a:r>
          <a:endParaRPr lang="it-IT" b="1" dirty="0"/>
        </a:p>
      </dgm:t>
    </dgm:pt>
    <dgm:pt modelId="{A1DD5735-F20D-471E-9048-B86F17BA0465}" type="parTrans" cxnId="{3067F94B-B57B-4915-944E-CC6E72466786}">
      <dgm:prSet/>
      <dgm:spPr/>
      <dgm:t>
        <a:bodyPr/>
        <a:lstStyle/>
        <a:p>
          <a:endParaRPr lang="it-IT"/>
        </a:p>
      </dgm:t>
    </dgm:pt>
    <dgm:pt modelId="{D0115E54-0560-48E6-A0F0-95C619C21EE0}" type="sibTrans" cxnId="{3067F94B-B57B-4915-944E-CC6E72466786}">
      <dgm:prSet/>
      <dgm:spPr/>
      <dgm:t>
        <a:bodyPr/>
        <a:lstStyle/>
        <a:p>
          <a:endParaRPr lang="it-IT"/>
        </a:p>
      </dgm:t>
    </dgm:pt>
    <dgm:pt modelId="{3CF45F7D-9B68-4DB4-BE39-1A231ECC73D6}">
      <dgm:prSet phldrT="[Testo]"/>
      <dgm:spPr/>
      <dgm:t>
        <a:bodyPr/>
        <a:lstStyle/>
        <a:p>
          <a:pPr algn="just"/>
          <a:r>
            <a:rPr lang="en-GB" dirty="0"/>
            <a:t>Better forecast and plan their inventory and staffing needs based on the expected footfall of customers</a:t>
          </a:r>
          <a:endParaRPr lang="it-IT" dirty="0"/>
        </a:p>
      </dgm:t>
    </dgm:pt>
    <dgm:pt modelId="{72051611-43C1-4C23-8758-98B0716AB406}" type="parTrans" cxnId="{F5F6C8D7-3DFC-429F-A25C-45E6859A32C9}">
      <dgm:prSet/>
      <dgm:spPr/>
      <dgm:t>
        <a:bodyPr/>
        <a:lstStyle/>
        <a:p>
          <a:endParaRPr lang="it-IT"/>
        </a:p>
      </dgm:t>
    </dgm:pt>
    <dgm:pt modelId="{F71D0AEE-9EB0-40AA-9AF1-34A9A99AD12F}" type="sibTrans" cxnId="{F5F6C8D7-3DFC-429F-A25C-45E6859A32C9}">
      <dgm:prSet/>
      <dgm:spPr/>
      <dgm:t>
        <a:bodyPr/>
        <a:lstStyle/>
        <a:p>
          <a:endParaRPr lang="it-IT"/>
        </a:p>
      </dgm:t>
    </dgm:pt>
    <dgm:pt modelId="{71A83162-8BD3-4FA0-90EF-1971BD2EF79D}">
      <dgm:prSet phldrT="[Testo]"/>
      <dgm:spPr/>
      <dgm:t>
        <a:bodyPr/>
        <a:lstStyle/>
        <a:p>
          <a:pPr algn="just"/>
          <a:r>
            <a:rPr lang="en-GB" dirty="0"/>
            <a:t>Book time slots</a:t>
          </a:r>
          <a:endParaRPr lang="it-IT" dirty="0"/>
        </a:p>
      </dgm:t>
    </dgm:pt>
    <dgm:pt modelId="{61919678-137D-4255-894B-0D4F8D8B86D7}" type="parTrans" cxnId="{09090C71-0A5C-4CED-B7D7-E7C20CB94BAC}">
      <dgm:prSet/>
      <dgm:spPr/>
      <dgm:t>
        <a:bodyPr/>
        <a:lstStyle/>
        <a:p>
          <a:endParaRPr lang="it-IT"/>
        </a:p>
      </dgm:t>
    </dgm:pt>
    <dgm:pt modelId="{66E4A7B6-CD9D-46C4-9B84-68E62D6A677A}" type="sibTrans" cxnId="{09090C71-0A5C-4CED-B7D7-E7C20CB94BAC}">
      <dgm:prSet/>
      <dgm:spPr/>
      <dgm:t>
        <a:bodyPr/>
        <a:lstStyle/>
        <a:p>
          <a:endParaRPr lang="it-IT"/>
        </a:p>
      </dgm:t>
    </dgm:pt>
    <dgm:pt modelId="{4BA4B552-ABAB-4111-BDBA-D3E9A412ABED}">
      <dgm:prSet phldrT="[Testo]"/>
      <dgm:spPr/>
      <dgm:t>
        <a:bodyPr/>
        <a:lstStyle/>
        <a:p>
          <a:pPr algn="just"/>
          <a:r>
            <a:rPr lang="en-GB" dirty="0"/>
            <a:t>Get discounts or other benefits by using the </a:t>
          </a:r>
          <a:r>
            <a:rPr lang="en-GB" dirty="0" err="1"/>
            <a:t>Iqueue</a:t>
          </a:r>
          <a:r>
            <a:rPr lang="en-GB" dirty="0"/>
            <a:t> app </a:t>
          </a:r>
          <a:endParaRPr lang="it-IT" dirty="0"/>
        </a:p>
      </dgm:t>
    </dgm:pt>
    <dgm:pt modelId="{01D61A5E-96A1-4637-AA4A-248ADE1C1BAC}" type="parTrans" cxnId="{6A6D4FD2-5976-4FAB-BFF3-D307657B9647}">
      <dgm:prSet/>
      <dgm:spPr/>
      <dgm:t>
        <a:bodyPr/>
        <a:lstStyle/>
        <a:p>
          <a:endParaRPr lang="it-IT"/>
        </a:p>
      </dgm:t>
    </dgm:pt>
    <dgm:pt modelId="{6D6D1713-4C50-4E5B-A5CD-38C35815B74D}" type="sibTrans" cxnId="{6A6D4FD2-5976-4FAB-BFF3-D307657B9647}">
      <dgm:prSet/>
      <dgm:spPr/>
      <dgm:t>
        <a:bodyPr/>
        <a:lstStyle/>
        <a:p>
          <a:endParaRPr lang="it-IT"/>
        </a:p>
      </dgm:t>
    </dgm:pt>
    <dgm:pt modelId="{ED6DC2AC-60CB-400E-A54B-8E6305C665C0}">
      <dgm:prSet phldrT="[Testo]"/>
      <dgm:spPr/>
      <dgm:t>
        <a:bodyPr/>
        <a:lstStyle/>
        <a:p>
          <a:pPr algn="just"/>
          <a:r>
            <a:rPr lang="en-GB" dirty="0"/>
            <a:t>Provide feedback and ratings for the shops</a:t>
          </a:r>
          <a:endParaRPr lang="it-IT" dirty="0"/>
        </a:p>
      </dgm:t>
    </dgm:pt>
    <dgm:pt modelId="{1DB055A8-5728-41F5-AB46-33372EB89AB7}" type="parTrans" cxnId="{1F0A17CD-4D60-449C-B19C-51092E55AFAE}">
      <dgm:prSet/>
      <dgm:spPr/>
      <dgm:t>
        <a:bodyPr/>
        <a:lstStyle/>
        <a:p>
          <a:endParaRPr lang="it-IT"/>
        </a:p>
      </dgm:t>
    </dgm:pt>
    <dgm:pt modelId="{BDC31E5F-7FA4-4657-A920-5A41A0973DE4}" type="sibTrans" cxnId="{1F0A17CD-4D60-449C-B19C-51092E55AFAE}">
      <dgm:prSet/>
      <dgm:spPr/>
      <dgm:t>
        <a:bodyPr/>
        <a:lstStyle/>
        <a:p>
          <a:endParaRPr lang="it-IT"/>
        </a:p>
      </dgm:t>
    </dgm:pt>
    <dgm:pt modelId="{3427C226-28E5-445B-8CAC-5F927CC865DE}">
      <dgm:prSet phldrT="[Testo]"/>
      <dgm:spPr/>
      <dgm:t>
        <a:bodyPr/>
        <a:lstStyle/>
        <a:p>
          <a:pPr algn="just"/>
          <a:r>
            <a:rPr lang="en-GB" dirty="0"/>
            <a:t>Search and discover new shops based on their preferences and location</a:t>
          </a:r>
          <a:endParaRPr lang="it-IT" dirty="0"/>
        </a:p>
      </dgm:t>
    </dgm:pt>
    <dgm:pt modelId="{9067F56A-F507-4B69-9456-CD352998FFB2}" type="parTrans" cxnId="{9B37C689-BB5D-4E1B-8ABD-8DE0B1C6D155}">
      <dgm:prSet/>
      <dgm:spPr/>
      <dgm:t>
        <a:bodyPr/>
        <a:lstStyle/>
        <a:p>
          <a:endParaRPr lang="it-IT"/>
        </a:p>
      </dgm:t>
    </dgm:pt>
    <dgm:pt modelId="{70A95E6A-81E0-42BA-BEA6-93C112F13E3D}" type="sibTrans" cxnId="{9B37C689-BB5D-4E1B-8ABD-8DE0B1C6D155}">
      <dgm:prSet/>
      <dgm:spPr/>
      <dgm:t>
        <a:bodyPr/>
        <a:lstStyle/>
        <a:p>
          <a:endParaRPr lang="it-IT"/>
        </a:p>
      </dgm:t>
    </dgm:pt>
    <dgm:pt modelId="{B51FCA85-1C07-4BE4-B9DA-97A8A834B6F2}">
      <dgm:prSet phldrT="[Testo]"/>
      <dgm:spPr/>
      <dgm:t>
        <a:bodyPr/>
        <a:lstStyle/>
        <a:p>
          <a:pPr algn="just"/>
          <a:r>
            <a:rPr lang="en-GB" dirty="0"/>
            <a:t>Improve the brand awareness and visibility </a:t>
          </a:r>
          <a:endParaRPr lang="it-IT" dirty="0"/>
        </a:p>
      </dgm:t>
    </dgm:pt>
    <dgm:pt modelId="{D9869021-DE0D-434A-8459-11F148093832}" type="parTrans" cxnId="{530237FF-324A-49B8-AB8B-03F0AB83E3E4}">
      <dgm:prSet/>
      <dgm:spPr/>
      <dgm:t>
        <a:bodyPr/>
        <a:lstStyle/>
        <a:p>
          <a:endParaRPr lang="it-IT"/>
        </a:p>
      </dgm:t>
    </dgm:pt>
    <dgm:pt modelId="{77B596D5-6B38-4725-A05C-D3C328FF904F}" type="sibTrans" cxnId="{530237FF-324A-49B8-AB8B-03F0AB83E3E4}">
      <dgm:prSet/>
      <dgm:spPr/>
      <dgm:t>
        <a:bodyPr/>
        <a:lstStyle/>
        <a:p>
          <a:endParaRPr lang="it-IT"/>
        </a:p>
      </dgm:t>
    </dgm:pt>
    <dgm:pt modelId="{28EECBB7-3596-4929-9346-E1BE6D3C17BE}">
      <dgm:prSet phldrT="[Testo]"/>
      <dgm:spPr/>
      <dgm:t>
        <a:bodyPr/>
        <a:lstStyle/>
        <a:p>
          <a:pPr algn="just"/>
          <a:r>
            <a:rPr lang="en-GB" dirty="0"/>
            <a:t>Offer personalized promotions </a:t>
          </a:r>
          <a:endParaRPr lang="it-IT" dirty="0"/>
        </a:p>
      </dgm:t>
    </dgm:pt>
    <dgm:pt modelId="{0BBAEB06-A6DB-4576-AFC6-A94F531C6C1B}" type="parTrans" cxnId="{AC414F4D-EC64-4D98-A1D5-873EBA5A6572}">
      <dgm:prSet/>
      <dgm:spPr/>
      <dgm:t>
        <a:bodyPr/>
        <a:lstStyle/>
        <a:p>
          <a:endParaRPr lang="it-IT"/>
        </a:p>
      </dgm:t>
    </dgm:pt>
    <dgm:pt modelId="{7C1C1301-6531-481E-B598-15F1DAB36002}" type="sibTrans" cxnId="{AC414F4D-EC64-4D98-A1D5-873EBA5A6572}">
      <dgm:prSet/>
      <dgm:spPr/>
      <dgm:t>
        <a:bodyPr/>
        <a:lstStyle/>
        <a:p>
          <a:endParaRPr lang="it-IT"/>
        </a:p>
      </dgm:t>
    </dgm:pt>
    <dgm:pt modelId="{75D930F8-3917-403F-A0FB-A49CC3CFA42D}">
      <dgm:prSet phldrT="[Testo]"/>
      <dgm:spPr/>
      <dgm:t>
        <a:bodyPr/>
        <a:lstStyle/>
        <a:p>
          <a:pPr algn="just"/>
          <a:r>
            <a:rPr lang="en-GB" dirty="0"/>
            <a:t>Build customer loyalty </a:t>
          </a:r>
          <a:endParaRPr lang="it-IT" dirty="0"/>
        </a:p>
      </dgm:t>
    </dgm:pt>
    <dgm:pt modelId="{CEAA0C1A-30A4-4996-8C38-46D522347653}" type="parTrans" cxnId="{FC396EC4-D8CB-4072-8543-44F1F76E95C5}">
      <dgm:prSet/>
      <dgm:spPr/>
      <dgm:t>
        <a:bodyPr/>
        <a:lstStyle/>
        <a:p>
          <a:endParaRPr lang="it-IT"/>
        </a:p>
      </dgm:t>
    </dgm:pt>
    <dgm:pt modelId="{066721C8-DC87-4417-8BE9-D5D684C60291}" type="sibTrans" cxnId="{FC396EC4-D8CB-4072-8543-44F1F76E95C5}">
      <dgm:prSet/>
      <dgm:spPr/>
      <dgm:t>
        <a:bodyPr/>
        <a:lstStyle/>
        <a:p>
          <a:endParaRPr lang="it-IT"/>
        </a:p>
      </dgm:t>
    </dgm:pt>
    <dgm:pt modelId="{6CB82CEB-08C8-494D-93C3-F7D7ADCA81C3}">
      <dgm:prSet phldrT="[Testo]"/>
      <dgm:spPr/>
      <dgm:t>
        <a:bodyPr/>
        <a:lstStyle/>
        <a:p>
          <a:pPr algn="just"/>
          <a:r>
            <a:rPr lang="en-GB" dirty="0"/>
            <a:t>Access analytics and insights on their business performance </a:t>
          </a:r>
          <a:endParaRPr lang="it-IT" dirty="0"/>
        </a:p>
      </dgm:t>
    </dgm:pt>
    <dgm:pt modelId="{8818F7EB-04C5-4CFA-80D6-74FAB88D5BEB}" type="parTrans" cxnId="{5C78BB96-0798-4E42-8933-B9912C1137FD}">
      <dgm:prSet/>
      <dgm:spPr/>
      <dgm:t>
        <a:bodyPr/>
        <a:lstStyle/>
        <a:p>
          <a:endParaRPr lang="it-IT"/>
        </a:p>
      </dgm:t>
    </dgm:pt>
    <dgm:pt modelId="{C83BBAF0-A6E4-45E4-BDFB-8AD0736116A2}" type="sibTrans" cxnId="{5C78BB96-0798-4E42-8933-B9912C1137FD}">
      <dgm:prSet/>
      <dgm:spPr/>
      <dgm:t>
        <a:bodyPr/>
        <a:lstStyle/>
        <a:p>
          <a:endParaRPr lang="it-IT"/>
        </a:p>
      </dgm:t>
    </dgm:pt>
    <dgm:pt modelId="{CEE82213-3DBD-4228-97E3-73126809FDDB}" type="pres">
      <dgm:prSet presAssocID="{A469BA90-7048-493D-ADAA-792BB8538211}" presName="linear" presStyleCnt="0">
        <dgm:presLayoutVars>
          <dgm:animLvl val="lvl"/>
          <dgm:resizeHandles val="exact"/>
        </dgm:presLayoutVars>
      </dgm:prSet>
      <dgm:spPr/>
    </dgm:pt>
    <dgm:pt modelId="{9329A5EC-7324-4AE6-AFFE-A62286B1D3E4}" type="pres">
      <dgm:prSet presAssocID="{2DF57D7A-9E02-474E-B033-4D7CDFBCC60F}" presName="parentText" presStyleLbl="node1" presStyleIdx="0" presStyleCnt="2" custLinFactNeighborX="317" custLinFactNeighborY="359">
        <dgm:presLayoutVars>
          <dgm:chMax val="0"/>
          <dgm:bulletEnabled val="1"/>
        </dgm:presLayoutVars>
      </dgm:prSet>
      <dgm:spPr/>
    </dgm:pt>
    <dgm:pt modelId="{6913532A-0F5F-4F2F-AFDE-5D3FB905DC45}" type="pres">
      <dgm:prSet presAssocID="{2DF57D7A-9E02-474E-B033-4D7CDFBCC60F}" presName="childText" presStyleLbl="revTx" presStyleIdx="0" presStyleCnt="2">
        <dgm:presLayoutVars>
          <dgm:bulletEnabled val="1"/>
        </dgm:presLayoutVars>
      </dgm:prSet>
      <dgm:spPr/>
    </dgm:pt>
    <dgm:pt modelId="{1F10B641-3428-4EB0-98FA-233E13A93808}" type="pres">
      <dgm:prSet presAssocID="{92559C64-E5C2-47E5-9A31-8D3948FAE2A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F5DFFE-E3B7-4D06-B362-2AE683B2AEEC}" type="pres">
      <dgm:prSet presAssocID="{92559C64-E5C2-47E5-9A31-8D3948FAE2A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87D9A07-9595-4EA2-BB6C-61DF53955F21}" srcId="{A469BA90-7048-493D-ADAA-792BB8538211}" destId="{2DF57D7A-9E02-474E-B033-4D7CDFBCC60F}" srcOrd="0" destOrd="0" parTransId="{C2B68D6B-95BB-4414-8953-11B9A18AAF09}" sibTransId="{1BF82E49-F795-433A-81C8-3C8D4CC4073A}"/>
    <dgm:cxn modelId="{38AE5716-B315-4E7D-83A2-E813CD862DEF}" type="presOf" srcId="{3CF45F7D-9B68-4DB4-BE39-1A231ECC73D6}" destId="{09F5DFFE-E3B7-4D06-B362-2AE683B2AEEC}" srcOrd="0" destOrd="0" presId="urn:microsoft.com/office/officeart/2005/8/layout/vList2"/>
    <dgm:cxn modelId="{8184A31A-268D-47AB-8639-8D6F9A3A119B}" type="presOf" srcId="{B51FCA85-1C07-4BE4-B9DA-97A8A834B6F2}" destId="{09F5DFFE-E3B7-4D06-B362-2AE683B2AEEC}" srcOrd="0" destOrd="1" presId="urn:microsoft.com/office/officeart/2005/8/layout/vList2"/>
    <dgm:cxn modelId="{ACAA3F22-FB08-4D04-AC5A-6667F8749760}" type="presOf" srcId="{3427C226-28E5-445B-8CAC-5F927CC865DE}" destId="{6913532A-0F5F-4F2F-AFDE-5D3FB905DC45}" srcOrd="0" destOrd="4" presId="urn:microsoft.com/office/officeart/2005/8/layout/vList2"/>
    <dgm:cxn modelId="{6E906324-0A19-4708-9F05-0FDC15EA1C55}" type="presOf" srcId="{92559C64-E5C2-47E5-9A31-8D3948FAE2AA}" destId="{1F10B641-3428-4EB0-98FA-233E13A93808}" srcOrd="0" destOrd="0" presId="urn:microsoft.com/office/officeart/2005/8/layout/vList2"/>
    <dgm:cxn modelId="{B6F15C31-B2EB-47BE-9814-9316DD969531}" srcId="{2DF57D7A-9E02-474E-B033-4D7CDFBCC60F}" destId="{2684CB66-1963-4B78-B181-FDCEA97EDDC0}" srcOrd="0" destOrd="0" parTransId="{17D1F592-1B41-4BAF-94EA-577895818342}" sibTransId="{141BA2BC-FAB4-4178-8697-D5C5C8F24EF3}"/>
    <dgm:cxn modelId="{77BA5347-C5E3-4B9E-9AF8-BADA4511B26D}" type="presOf" srcId="{A469BA90-7048-493D-ADAA-792BB8538211}" destId="{CEE82213-3DBD-4228-97E3-73126809FDDB}" srcOrd="0" destOrd="0" presId="urn:microsoft.com/office/officeart/2005/8/layout/vList2"/>
    <dgm:cxn modelId="{2FD5F04A-0EF7-4D72-BE4E-AE35DF1EED67}" type="presOf" srcId="{2684CB66-1963-4B78-B181-FDCEA97EDDC0}" destId="{6913532A-0F5F-4F2F-AFDE-5D3FB905DC45}" srcOrd="0" destOrd="0" presId="urn:microsoft.com/office/officeart/2005/8/layout/vList2"/>
    <dgm:cxn modelId="{3067F94B-B57B-4915-944E-CC6E72466786}" srcId="{A469BA90-7048-493D-ADAA-792BB8538211}" destId="{92559C64-E5C2-47E5-9A31-8D3948FAE2AA}" srcOrd="1" destOrd="0" parTransId="{A1DD5735-F20D-471E-9048-B86F17BA0465}" sibTransId="{D0115E54-0560-48E6-A0F0-95C619C21EE0}"/>
    <dgm:cxn modelId="{AC414F4D-EC64-4D98-A1D5-873EBA5A6572}" srcId="{92559C64-E5C2-47E5-9A31-8D3948FAE2AA}" destId="{28EECBB7-3596-4929-9346-E1BE6D3C17BE}" srcOrd="2" destOrd="0" parTransId="{0BBAEB06-A6DB-4576-AFC6-A94F531C6C1B}" sibTransId="{7C1C1301-6531-481E-B598-15F1DAB36002}"/>
    <dgm:cxn modelId="{09090C71-0A5C-4CED-B7D7-E7C20CB94BAC}" srcId="{2DF57D7A-9E02-474E-B033-4D7CDFBCC60F}" destId="{71A83162-8BD3-4FA0-90EF-1971BD2EF79D}" srcOrd="1" destOrd="0" parTransId="{61919678-137D-4255-894B-0D4F8D8B86D7}" sibTransId="{66E4A7B6-CD9D-46C4-9B84-68E62D6A677A}"/>
    <dgm:cxn modelId="{6CE98C80-E531-4FD4-A162-812410E1E42D}" type="presOf" srcId="{2DF57D7A-9E02-474E-B033-4D7CDFBCC60F}" destId="{9329A5EC-7324-4AE6-AFFE-A62286B1D3E4}" srcOrd="0" destOrd="0" presId="urn:microsoft.com/office/officeart/2005/8/layout/vList2"/>
    <dgm:cxn modelId="{3210F880-44B0-4D73-BA04-9074324AF94D}" type="presOf" srcId="{75D930F8-3917-403F-A0FB-A49CC3CFA42D}" destId="{09F5DFFE-E3B7-4D06-B362-2AE683B2AEEC}" srcOrd="0" destOrd="3" presId="urn:microsoft.com/office/officeart/2005/8/layout/vList2"/>
    <dgm:cxn modelId="{9B37C689-BB5D-4E1B-8ABD-8DE0B1C6D155}" srcId="{2DF57D7A-9E02-474E-B033-4D7CDFBCC60F}" destId="{3427C226-28E5-445B-8CAC-5F927CC865DE}" srcOrd="4" destOrd="0" parTransId="{9067F56A-F507-4B69-9456-CD352998FFB2}" sibTransId="{70A95E6A-81E0-42BA-BEA6-93C112F13E3D}"/>
    <dgm:cxn modelId="{5C78BB96-0798-4E42-8933-B9912C1137FD}" srcId="{92559C64-E5C2-47E5-9A31-8D3948FAE2AA}" destId="{6CB82CEB-08C8-494D-93C3-F7D7ADCA81C3}" srcOrd="4" destOrd="0" parTransId="{8818F7EB-04C5-4CFA-80D6-74FAB88D5BEB}" sibTransId="{C83BBAF0-A6E4-45E4-BDFB-8AD0736116A2}"/>
    <dgm:cxn modelId="{E1B14997-FFEF-43BA-93AD-003FFFC31BA4}" type="presOf" srcId="{ED6DC2AC-60CB-400E-A54B-8E6305C665C0}" destId="{6913532A-0F5F-4F2F-AFDE-5D3FB905DC45}" srcOrd="0" destOrd="3" presId="urn:microsoft.com/office/officeart/2005/8/layout/vList2"/>
    <dgm:cxn modelId="{1C5834C3-78D6-45E2-BBFA-013C849AD6E9}" type="presOf" srcId="{6CB82CEB-08C8-494D-93C3-F7D7ADCA81C3}" destId="{09F5DFFE-E3B7-4D06-B362-2AE683B2AEEC}" srcOrd="0" destOrd="4" presId="urn:microsoft.com/office/officeart/2005/8/layout/vList2"/>
    <dgm:cxn modelId="{FC396EC4-D8CB-4072-8543-44F1F76E95C5}" srcId="{92559C64-E5C2-47E5-9A31-8D3948FAE2AA}" destId="{75D930F8-3917-403F-A0FB-A49CC3CFA42D}" srcOrd="3" destOrd="0" parTransId="{CEAA0C1A-30A4-4996-8C38-46D522347653}" sibTransId="{066721C8-DC87-4417-8BE9-D5D684C60291}"/>
    <dgm:cxn modelId="{AC0647C6-C3DE-4ACF-9738-6609BF0E5EA2}" type="presOf" srcId="{71A83162-8BD3-4FA0-90EF-1971BD2EF79D}" destId="{6913532A-0F5F-4F2F-AFDE-5D3FB905DC45}" srcOrd="0" destOrd="1" presId="urn:microsoft.com/office/officeart/2005/8/layout/vList2"/>
    <dgm:cxn modelId="{1F0A17CD-4D60-449C-B19C-51092E55AFAE}" srcId="{2DF57D7A-9E02-474E-B033-4D7CDFBCC60F}" destId="{ED6DC2AC-60CB-400E-A54B-8E6305C665C0}" srcOrd="3" destOrd="0" parTransId="{1DB055A8-5728-41F5-AB46-33372EB89AB7}" sibTransId="{BDC31E5F-7FA4-4657-A920-5A41A0973DE4}"/>
    <dgm:cxn modelId="{D759F5CD-8629-4BE5-8624-A7868C1225B3}" type="presOf" srcId="{28EECBB7-3596-4929-9346-E1BE6D3C17BE}" destId="{09F5DFFE-E3B7-4D06-B362-2AE683B2AEEC}" srcOrd="0" destOrd="2" presId="urn:microsoft.com/office/officeart/2005/8/layout/vList2"/>
    <dgm:cxn modelId="{6A6D4FD2-5976-4FAB-BFF3-D307657B9647}" srcId="{2DF57D7A-9E02-474E-B033-4D7CDFBCC60F}" destId="{4BA4B552-ABAB-4111-BDBA-D3E9A412ABED}" srcOrd="2" destOrd="0" parTransId="{01D61A5E-96A1-4637-AA4A-248ADE1C1BAC}" sibTransId="{6D6D1713-4C50-4E5B-A5CD-38C35815B74D}"/>
    <dgm:cxn modelId="{F5F6C8D7-3DFC-429F-A25C-45E6859A32C9}" srcId="{92559C64-E5C2-47E5-9A31-8D3948FAE2AA}" destId="{3CF45F7D-9B68-4DB4-BE39-1A231ECC73D6}" srcOrd="0" destOrd="0" parTransId="{72051611-43C1-4C23-8758-98B0716AB406}" sibTransId="{F71D0AEE-9EB0-40AA-9AF1-34A9A99AD12F}"/>
    <dgm:cxn modelId="{D1FDB3E0-7BF8-4555-93F9-03503E955972}" type="presOf" srcId="{4BA4B552-ABAB-4111-BDBA-D3E9A412ABED}" destId="{6913532A-0F5F-4F2F-AFDE-5D3FB905DC45}" srcOrd="0" destOrd="2" presId="urn:microsoft.com/office/officeart/2005/8/layout/vList2"/>
    <dgm:cxn modelId="{530237FF-324A-49B8-AB8B-03F0AB83E3E4}" srcId="{92559C64-E5C2-47E5-9A31-8D3948FAE2AA}" destId="{B51FCA85-1C07-4BE4-B9DA-97A8A834B6F2}" srcOrd="1" destOrd="0" parTransId="{D9869021-DE0D-434A-8459-11F148093832}" sibTransId="{77B596D5-6B38-4725-A05C-D3C328FF904F}"/>
    <dgm:cxn modelId="{F4AFE5F3-3356-49FC-8AC6-023A83C77243}" type="presParOf" srcId="{CEE82213-3DBD-4228-97E3-73126809FDDB}" destId="{9329A5EC-7324-4AE6-AFFE-A62286B1D3E4}" srcOrd="0" destOrd="0" presId="urn:microsoft.com/office/officeart/2005/8/layout/vList2"/>
    <dgm:cxn modelId="{6D154166-4134-491C-AB41-4D6DF6FB7713}" type="presParOf" srcId="{CEE82213-3DBD-4228-97E3-73126809FDDB}" destId="{6913532A-0F5F-4F2F-AFDE-5D3FB905DC45}" srcOrd="1" destOrd="0" presId="urn:microsoft.com/office/officeart/2005/8/layout/vList2"/>
    <dgm:cxn modelId="{CA8DB1BA-0765-4A1F-94BA-25993A6340B3}" type="presParOf" srcId="{CEE82213-3DBD-4228-97E3-73126809FDDB}" destId="{1F10B641-3428-4EB0-98FA-233E13A93808}" srcOrd="2" destOrd="0" presId="urn:microsoft.com/office/officeart/2005/8/layout/vList2"/>
    <dgm:cxn modelId="{40DDA6C9-DED2-4D85-9AB1-C59E4061121E}" type="presParOf" srcId="{CEE82213-3DBD-4228-97E3-73126809FDDB}" destId="{09F5DFFE-E3B7-4D06-B362-2AE683B2AE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Product </a:t>
          </a:r>
          <a:r>
            <a:rPr lang="it-IT" dirty="0" err="1"/>
            <a:t>Function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3953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collection</a:t>
          </a:r>
          <a:endParaRPr lang="it-IT" sz="2300" b="1" kern="1200" dirty="0"/>
        </a:p>
      </dsp:txBody>
      <dsp:txXfrm>
        <a:off x="26930" y="30883"/>
        <a:ext cx="6385645" cy="497795"/>
      </dsp:txXfrm>
    </dsp:sp>
    <dsp:sp modelId="{7949BE4A-AD49-4EB2-B1C9-FBA2D20F8982}">
      <dsp:nvSpPr>
        <dsp:cNvPr id="0" name=""/>
        <dsp:cNvSpPr/>
      </dsp:nvSpPr>
      <dsp:spPr>
        <a:xfrm>
          <a:off x="0" y="555608"/>
          <a:ext cx="6439505" cy="142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Customer information (name, email, </a:t>
          </a:r>
          <a:r>
            <a:rPr lang="it-IT" sz="1800" kern="1200" dirty="0" err="1"/>
            <a:t>birthday</a:t>
          </a:r>
          <a:r>
            <a:rPr lang="it-IT" sz="1800" kern="1200" dirty="0"/>
            <a:t>, password, location,..)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Shop </a:t>
          </a:r>
          <a:r>
            <a:rPr lang="it-IT" sz="1800" kern="1200" dirty="0" err="1"/>
            <a:t>Owner</a:t>
          </a:r>
          <a:r>
            <a:rPr lang="it-IT" sz="1800" kern="1200" dirty="0"/>
            <a:t> information (shop, product, advertisement, special </a:t>
          </a:r>
          <a:r>
            <a:rPr lang="it-IT" sz="1800" kern="1200" dirty="0" err="1"/>
            <a:t>offers</a:t>
          </a:r>
          <a:r>
            <a:rPr lang="it-IT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</a:t>
          </a:r>
        </a:p>
      </dsp:txBody>
      <dsp:txXfrm>
        <a:off x="0" y="555608"/>
        <a:ext cx="6439505" cy="1428300"/>
      </dsp:txXfrm>
    </dsp:sp>
    <dsp:sp modelId="{20D87234-E85F-40CB-9D9D-5309600DD814}">
      <dsp:nvSpPr>
        <dsp:cNvPr id="0" name=""/>
        <dsp:cNvSpPr/>
      </dsp:nvSpPr>
      <dsp:spPr>
        <a:xfrm>
          <a:off x="0" y="198390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analysis</a:t>
          </a:r>
          <a:endParaRPr lang="it-IT" sz="2300" b="1" kern="1200" dirty="0"/>
        </a:p>
      </dsp:txBody>
      <dsp:txXfrm>
        <a:off x="26930" y="2010839"/>
        <a:ext cx="6385645" cy="497795"/>
      </dsp:txXfrm>
    </dsp:sp>
    <dsp:sp modelId="{2B0A403E-8B19-44B1-BDB4-26EF39183E33}">
      <dsp:nvSpPr>
        <dsp:cNvPr id="0" name=""/>
        <dsp:cNvSpPr/>
      </dsp:nvSpPr>
      <dsp:spPr>
        <a:xfrm>
          <a:off x="0" y="2535564"/>
          <a:ext cx="6439505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booking with the time slot and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</a:t>
          </a: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with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Shop </a:t>
          </a:r>
          <a:r>
            <a:rPr lang="it-IT" sz="1800" kern="1200" dirty="0" err="1"/>
            <a:t>Owner</a:t>
          </a:r>
          <a:r>
            <a:rPr lang="it-IT" sz="1800" kern="1200" dirty="0"/>
            <a:t> info to the </a:t>
          </a:r>
          <a:r>
            <a:rPr lang="it-IT" sz="1800" kern="1200" dirty="0" err="1"/>
            <a:t>correspoding</a:t>
          </a:r>
          <a:r>
            <a:rPr lang="it-IT" sz="1800" kern="1200" dirty="0"/>
            <a:t> Shop</a:t>
          </a:r>
        </a:p>
      </dsp:txBody>
      <dsp:txXfrm>
        <a:off x="0" y="2535564"/>
        <a:ext cx="6439505" cy="928395"/>
      </dsp:txXfrm>
    </dsp:sp>
    <dsp:sp modelId="{4917CEE7-5E67-428D-966A-A9DD10DF8823}">
      <dsp:nvSpPr>
        <dsp:cNvPr id="0" name=""/>
        <dsp:cNvSpPr/>
      </dsp:nvSpPr>
      <dsp:spPr>
        <a:xfrm>
          <a:off x="0" y="346395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QR code reading and </a:t>
          </a:r>
          <a:r>
            <a:rPr lang="it-IT" sz="2300" b="1" kern="1200" dirty="0" err="1"/>
            <a:t>generating</a:t>
          </a:r>
          <a:endParaRPr lang="it-IT" sz="2300" b="1" kern="1200" dirty="0"/>
        </a:p>
      </dsp:txBody>
      <dsp:txXfrm>
        <a:off x="26930" y="3490889"/>
        <a:ext cx="6385645" cy="497795"/>
      </dsp:txXfrm>
    </dsp:sp>
    <dsp:sp modelId="{C09D4C98-D7B0-4D18-A7D4-94AC1335FDF9}">
      <dsp:nvSpPr>
        <dsp:cNvPr id="0" name=""/>
        <dsp:cNvSpPr/>
      </dsp:nvSpPr>
      <dsp:spPr>
        <a:xfrm>
          <a:off x="0" y="4081854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GPS system connection</a:t>
          </a:r>
        </a:p>
      </dsp:txBody>
      <dsp:txXfrm>
        <a:off x="26930" y="4108784"/>
        <a:ext cx="6385645" cy="4977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16917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/>
            <a:t>Stakeholders</a:t>
          </a:r>
        </a:p>
      </dsp:txBody>
      <dsp:txXfrm>
        <a:off x="32784" y="201955"/>
        <a:ext cx="6373937" cy="606012"/>
      </dsp:txXfrm>
    </dsp:sp>
    <dsp:sp modelId="{7949BE4A-AD49-4EB2-B1C9-FBA2D20F8982}">
      <dsp:nvSpPr>
        <dsp:cNvPr id="0" name=""/>
        <dsp:cNvSpPr/>
      </dsp:nvSpPr>
      <dsp:spPr>
        <a:xfrm>
          <a:off x="0" y="840751"/>
          <a:ext cx="6439505" cy="182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with a smartphone </a:t>
          </a:r>
          <a:r>
            <a:rPr lang="it-IT" sz="2200" kern="1200" dirty="0" err="1"/>
            <a:t>willing</a:t>
          </a:r>
          <a:r>
            <a:rPr lang="it-IT" sz="2200" kern="1200" dirty="0"/>
            <a:t> to go in a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</a:t>
          </a:r>
          <a:r>
            <a:rPr lang="it-IT" sz="2200" kern="1200" dirty="0" err="1"/>
            <a:t>who</a:t>
          </a:r>
          <a:r>
            <a:rPr lang="it-IT" sz="2200" kern="1200" dirty="0"/>
            <a:t> </a:t>
          </a:r>
          <a:r>
            <a:rPr lang="it-IT" sz="2200" kern="1200" dirty="0" err="1"/>
            <a:t>own</a:t>
          </a:r>
          <a:r>
            <a:rPr lang="it-IT" sz="2200" kern="1200" dirty="0"/>
            <a:t> a small/medium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GPS systems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must know </a:t>
          </a:r>
          <a:r>
            <a:rPr lang="it-IT" sz="2200" kern="1200" dirty="0" err="1"/>
            <a:t>how</a:t>
          </a:r>
          <a:r>
            <a:rPr lang="it-IT" sz="2200" kern="1200" dirty="0"/>
            <a:t> to use a smartphone (download an App) and </a:t>
          </a:r>
          <a:r>
            <a:rPr lang="it-IT" sz="2200" kern="1200" dirty="0" err="1"/>
            <a:t>how</a:t>
          </a:r>
          <a:r>
            <a:rPr lang="it-IT" sz="2200" kern="1200" dirty="0"/>
            <a:t> to </a:t>
          </a:r>
          <a:r>
            <a:rPr lang="it-IT" sz="2200" kern="1200" dirty="0" err="1"/>
            <a:t>scan</a:t>
          </a:r>
          <a:r>
            <a:rPr lang="it-IT" sz="2200" kern="1200" dirty="0"/>
            <a:t> a QR code </a:t>
          </a:r>
        </a:p>
      </dsp:txBody>
      <dsp:txXfrm>
        <a:off x="0" y="840751"/>
        <a:ext cx="6439505" cy="1825740"/>
      </dsp:txXfrm>
    </dsp:sp>
    <dsp:sp modelId="{20D87234-E85F-40CB-9D9D-5309600DD814}">
      <dsp:nvSpPr>
        <dsp:cNvPr id="0" name=""/>
        <dsp:cNvSpPr/>
      </dsp:nvSpPr>
      <dsp:spPr>
        <a:xfrm>
          <a:off x="0" y="266649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 err="1"/>
            <a:t>Existing</a:t>
          </a:r>
          <a:r>
            <a:rPr lang="it-IT" sz="2800" b="1" kern="1200" dirty="0"/>
            <a:t> systems</a:t>
          </a:r>
        </a:p>
      </dsp:txBody>
      <dsp:txXfrm>
        <a:off x="32784" y="2699275"/>
        <a:ext cx="6373937" cy="606012"/>
      </dsp:txXfrm>
    </dsp:sp>
    <dsp:sp modelId="{2B0A403E-8B19-44B1-BDB4-26EF39183E33}">
      <dsp:nvSpPr>
        <dsp:cNvPr id="0" name=""/>
        <dsp:cNvSpPr/>
      </dsp:nvSpPr>
      <dsp:spPr>
        <a:xfrm>
          <a:off x="0" y="3338071"/>
          <a:ext cx="6439505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Qminder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FF0000"/>
              </a:solidFill>
            </a:rPr>
            <a:t>high price, big companies, supermarkets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Waitwhile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low price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no Map/GPS interface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Qwaiting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QR code based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high price</a:t>
          </a:r>
          <a:endParaRPr lang="it-IT" sz="2200" kern="1200" dirty="0">
            <a:solidFill>
              <a:srgbClr val="FF0000"/>
            </a:solidFill>
          </a:endParaRPr>
        </a:p>
      </dsp:txBody>
      <dsp:txXfrm>
        <a:off x="0" y="3338071"/>
        <a:ext cx="6439505" cy="113022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785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Actors </a:t>
          </a:r>
        </a:p>
      </dsp:txBody>
      <dsp:txXfrm>
        <a:off x="17563" y="55421"/>
        <a:ext cx="6151713" cy="324648"/>
      </dsp:txXfrm>
    </dsp:sp>
    <dsp:sp modelId="{68CAE15B-EC41-4668-A0C4-C81D001113FE}">
      <dsp:nvSpPr>
        <dsp:cNvPr id="0" name=""/>
        <dsp:cNvSpPr/>
      </dsp:nvSpPr>
      <dsp:spPr>
        <a:xfrm>
          <a:off x="0" y="397633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Shop Owner, </a:t>
          </a:r>
          <a:r>
            <a:rPr lang="en-GB" sz="1200" kern="1200" dirty="0" err="1"/>
            <a:t>Iqueue</a:t>
          </a:r>
          <a:r>
            <a:rPr lang="en-GB" sz="1200" kern="1200" dirty="0"/>
            <a:t>, GPS system</a:t>
          </a:r>
          <a:endParaRPr lang="it-IT" sz="1200" kern="1200" dirty="0"/>
        </a:p>
      </dsp:txBody>
      <dsp:txXfrm>
        <a:off x="0" y="397633"/>
        <a:ext cx="6186839" cy="248400"/>
      </dsp:txXfrm>
    </dsp:sp>
    <dsp:sp modelId="{1EFD23FA-43C1-4429-B767-AC6EAFF5B8C0}">
      <dsp:nvSpPr>
        <dsp:cNvPr id="0" name=""/>
        <dsp:cNvSpPr/>
      </dsp:nvSpPr>
      <dsp:spPr>
        <a:xfrm>
          <a:off x="0" y="6460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Entry Condition</a:t>
          </a:r>
          <a:endParaRPr lang="it-IT" sz="1500" kern="1200" dirty="0"/>
        </a:p>
      </dsp:txBody>
      <dsp:txXfrm>
        <a:off x="17563" y="663596"/>
        <a:ext cx="6151713" cy="324648"/>
      </dsp:txXfrm>
    </dsp:sp>
    <dsp:sp modelId="{620F82B3-A7DB-448D-8358-FDDBC28DBA08}">
      <dsp:nvSpPr>
        <dsp:cNvPr id="0" name=""/>
        <dsp:cNvSpPr/>
      </dsp:nvSpPr>
      <dsp:spPr>
        <a:xfrm>
          <a:off x="0" y="1005808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A long queue outside a shop</a:t>
          </a:r>
          <a:endParaRPr lang="it-IT" sz="1200" kern="1200" dirty="0"/>
        </a:p>
      </dsp:txBody>
      <dsp:txXfrm>
        <a:off x="0" y="1005808"/>
        <a:ext cx="6186839" cy="248400"/>
      </dsp:txXfrm>
    </dsp:sp>
    <dsp:sp modelId="{7A536B0B-6B6C-4E50-8161-B03C6D46D307}">
      <dsp:nvSpPr>
        <dsp:cNvPr id="0" name=""/>
        <dsp:cNvSpPr/>
      </dsp:nvSpPr>
      <dsp:spPr>
        <a:xfrm>
          <a:off x="0" y="125420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Flow of Events</a:t>
          </a:r>
          <a:endParaRPr lang="it-IT" sz="1500" kern="1200" dirty="0"/>
        </a:p>
      </dsp:txBody>
      <dsp:txXfrm>
        <a:off x="17563" y="1271771"/>
        <a:ext cx="6151713" cy="324648"/>
      </dsp:txXfrm>
    </dsp:sp>
    <dsp:sp modelId="{369AD51B-39CE-4D6D-847F-14565A9B369D}">
      <dsp:nvSpPr>
        <dsp:cNvPr id="0" name=""/>
        <dsp:cNvSpPr/>
      </dsp:nvSpPr>
      <dsp:spPr>
        <a:xfrm>
          <a:off x="0" y="1613983"/>
          <a:ext cx="6186839" cy="1645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/>
            <a:t>The Client selects a certain type of shops (bakeries in the scenario).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 err="1"/>
            <a:t>Iqueue</a:t>
          </a:r>
          <a:r>
            <a:rPr lang="en-GB" sz="1200" kern="1200" dirty="0"/>
            <a:t> show on his map a list of the available shops of the indicated type with their queues.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products, time slots and special offers.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scans the products and select a free time slot.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notifies the Shop Owner of the time slot booking.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chooses to be guided to the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redirects the Client to a third-party GPS system and provides to it the shop address. </a:t>
          </a:r>
          <a:endParaRPr lang="it-IT" sz="1200" kern="1200"/>
        </a:p>
      </dsp:txBody>
      <dsp:txXfrm>
        <a:off x="0" y="1613983"/>
        <a:ext cx="6186839" cy="1645650"/>
      </dsp:txXfrm>
    </dsp:sp>
    <dsp:sp modelId="{0A27EB51-20CC-4A86-9A6A-F2D906173955}">
      <dsp:nvSpPr>
        <dsp:cNvPr id="0" name=""/>
        <dsp:cNvSpPr/>
      </dsp:nvSpPr>
      <dsp:spPr>
        <a:xfrm>
          <a:off x="0" y="32596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Exit Condition</a:t>
          </a:r>
          <a:endParaRPr lang="it-IT" sz="1500" kern="1200" dirty="0"/>
        </a:p>
      </dsp:txBody>
      <dsp:txXfrm>
        <a:off x="17563" y="3277196"/>
        <a:ext cx="6151713" cy="324648"/>
      </dsp:txXfrm>
    </dsp:sp>
    <dsp:sp modelId="{27BC9BC5-B9B9-4063-8A79-5D1FAC701D9C}">
      <dsp:nvSpPr>
        <dsp:cNvPr id="0" name=""/>
        <dsp:cNvSpPr/>
      </dsp:nvSpPr>
      <dsp:spPr>
        <a:xfrm>
          <a:off x="0" y="3619408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The </a:t>
          </a:r>
          <a:r>
            <a:rPr lang="en-GB" sz="1200" kern="1200" dirty="0"/>
            <a:t>Client is guided by the GPS system. The selected time slot is now unavailable to any other Client. The client receives the QR code with the booked time slot. </a:t>
          </a:r>
          <a:endParaRPr lang="it-IT" sz="1200" kern="1200" dirty="0"/>
        </a:p>
      </dsp:txBody>
      <dsp:txXfrm>
        <a:off x="0" y="3619408"/>
        <a:ext cx="6186839" cy="380362"/>
      </dsp:txXfrm>
    </dsp:sp>
    <dsp:sp modelId="{58A2C181-9401-40EE-893B-54766C59CB26}">
      <dsp:nvSpPr>
        <dsp:cNvPr id="0" name=""/>
        <dsp:cNvSpPr/>
      </dsp:nvSpPr>
      <dsp:spPr>
        <a:xfrm>
          <a:off x="0" y="3999771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Special Requirements</a:t>
          </a:r>
          <a:endParaRPr lang="it-IT" sz="1500" kern="1200" dirty="0"/>
        </a:p>
      </dsp:txBody>
      <dsp:txXfrm>
        <a:off x="17563" y="4017334"/>
        <a:ext cx="6151713" cy="324648"/>
      </dsp:txXfrm>
    </dsp:sp>
    <dsp:sp modelId="{F695BB5F-7FB7-462B-AE63-B4B31362CAAD}">
      <dsp:nvSpPr>
        <dsp:cNvPr id="0" name=""/>
        <dsp:cNvSpPr/>
      </dsp:nvSpPr>
      <dsp:spPr>
        <a:xfrm>
          <a:off x="0" y="4359546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queue of a shop has not to exceed in time the opening hours of the shop, otherwise the time slot is unavailable. The Client must have a GPS system on his device</a:t>
          </a:r>
          <a:endParaRPr lang="it-IT" sz="1200" kern="1200" dirty="0"/>
        </a:p>
      </dsp:txBody>
      <dsp:txXfrm>
        <a:off x="0" y="4359546"/>
        <a:ext cx="6186839" cy="38036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58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Actors </a:t>
          </a:r>
        </a:p>
      </dsp:txBody>
      <dsp:txXfrm>
        <a:off x="21075" y="133656"/>
        <a:ext cx="6144689" cy="389580"/>
      </dsp:txXfrm>
    </dsp:sp>
    <dsp:sp modelId="{68CAE15B-EC41-4668-A0C4-C81D001113FE}">
      <dsp:nvSpPr>
        <dsp:cNvPr id="0" name=""/>
        <dsp:cNvSpPr/>
      </dsp:nvSpPr>
      <dsp:spPr>
        <a:xfrm>
          <a:off x="0" y="54431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Client, Shop Owner, </a:t>
          </a:r>
          <a:r>
            <a:rPr lang="en-GB" sz="1400" kern="1200" dirty="0" err="1"/>
            <a:t>Iqueue</a:t>
          </a:r>
          <a:endParaRPr lang="it-IT" sz="1400" kern="1200" dirty="0"/>
        </a:p>
      </dsp:txBody>
      <dsp:txXfrm>
        <a:off x="0" y="544311"/>
        <a:ext cx="6186839" cy="298080"/>
      </dsp:txXfrm>
    </dsp:sp>
    <dsp:sp modelId="{1EFD23FA-43C1-4429-B767-AC6EAFF5B8C0}">
      <dsp:nvSpPr>
        <dsp:cNvPr id="0" name=""/>
        <dsp:cNvSpPr/>
      </dsp:nvSpPr>
      <dsp:spPr>
        <a:xfrm>
          <a:off x="0" y="84239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Entry Condition</a:t>
          </a:r>
          <a:endParaRPr lang="it-IT" sz="1800" kern="1200" dirty="0"/>
        </a:p>
      </dsp:txBody>
      <dsp:txXfrm>
        <a:off x="21075" y="863466"/>
        <a:ext cx="6144689" cy="389580"/>
      </dsp:txXfrm>
    </dsp:sp>
    <dsp:sp modelId="{620F82B3-A7DB-448D-8358-FDDBC28DBA08}">
      <dsp:nvSpPr>
        <dsp:cNvPr id="0" name=""/>
        <dsp:cNvSpPr/>
      </dsp:nvSpPr>
      <dsp:spPr>
        <a:xfrm>
          <a:off x="0" y="127412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 enters in a shop</a:t>
          </a:r>
          <a:endParaRPr lang="it-IT" sz="1400" kern="1200" dirty="0"/>
        </a:p>
      </dsp:txBody>
      <dsp:txXfrm>
        <a:off x="0" y="1274121"/>
        <a:ext cx="6186839" cy="298080"/>
      </dsp:txXfrm>
    </dsp:sp>
    <dsp:sp modelId="{7A536B0B-6B6C-4E50-8161-B03C6D46D307}">
      <dsp:nvSpPr>
        <dsp:cNvPr id="0" name=""/>
        <dsp:cNvSpPr/>
      </dsp:nvSpPr>
      <dsp:spPr>
        <a:xfrm>
          <a:off x="0" y="15722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Flow of Events</a:t>
          </a:r>
          <a:endParaRPr lang="it-IT" sz="1800" kern="1200" dirty="0"/>
        </a:p>
      </dsp:txBody>
      <dsp:txXfrm>
        <a:off x="21075" y="1593276"/>
        <a:ext cx="6144689" cy="389580"/>
      </dsp:txXfrm>
    </dsp:sp>
    <dsp:sp modelId="{369AD51B-39CE-4D6D-847F-14565A9B369D}">
      <dsp:nvSpPr>
        <dsp:cNvPr id="0" name=""/>
        <dsp:cNvSpPr/>
      </dsp:nvSpPr>
      <dsp:spPr>
        <a:xfrm>
          <a:off x="0" y="2003931"/>
          <a:ext cx="618683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 dirty="0"/>
            <a:t>Shop Owner asks the Client if he has done a reservation with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The Shop Owner scans the client QR code.</a:t>
          </a:r>
          <a:endParaRPr lang="it-IT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Iqueue increments the counter client for the shop of the relative shop opening. </a:t>
          </a:r>
          <a:endParaRPr lang="it-IT" sz="1400" kern="1200"/>
        </a:p>
      </dsp:txBody>
      <dsp:txXfrm>
        <a:off x="0" y="2003931"/>
        <a:ext cx="6186839" cy="726570"/>
      </dsp:txXfrm>
    </dsp:sp>
    <dsp:sp modelId="{0A27EB51-20CC-4A86-9A6A-F2D906173955}">
      <dsp:nvSpPr>
        <dsp:cNvPr id="0" name=""/>
        <dsp:cNvSpPr/>
      </dsp:nvSpPr>
      <dsp:spPr>
        <a:xfrm>
          <a:off x="0" y="27305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Exit Condition</a:t>
          </a:r>
          <a:endParaRPr lang="it-IT" sz="1800" kern="1200" dirty="0"/>
        </a:p>
      </dsp:txBody>
      <dsp:txXfrm>
        <a:off x="21075" y="2751576"/>
        <a:ext cx="6144689" cy="389580"/>
      </dsp:txXfrm>
    </dsp:sp>
    <dsp:sp modelId="{27BC9BC5-B9B9-4063-8A79-5D1FAC701D9C}">
      <dsp:nvSpPr>
        <dsp:cNvPr id="0" name=""/>
        <dsp:cNvSpPr/>
      </dsp:nvSpPr>
      <dsp:spPr>
        <a:xfrm>
          <a:off x="0" y="3162231"/>
          <a:ext cx="6186839" cy="633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The use case terminates after the increment of the client counter. Shop Owner can consult the client counter value on different shop opening accessing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</dsp:txBody>
      <dsp:txXfrm>
        <a:off x="0" y="3162231"/>
        <a:ext cx="6186839" cy="633420"/>
      </dsp:txXfrm>
    </dsp:sp>
    <dsp:sp modelId="{58A2C181-9401-40EE-893B-54766C59CB26}">
      <dsp:nvSpPr>
        <dsp:cNvPr id="0" name=""/>
        <dsp:cNvSpPr/>
      </dsp:nvSpPr>
      <dsp:spPr>
        <a:xfrm>
          <a:off x="0" y="379565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 err="1"/>
            <a:t>Exceptions</a:t>
          </a:r>
          <a:endParaRPr lang="it-IT" sz="1800" kern="1200" dirty="0"/>
        </a:p>
      </dsp:txBody>
      <dsp:txXfrm>
        <a:off x="21075" y="3816726"/>
        <a:ext cx="6144689" cy="389580"/>
      </dsp:txXfrm>
    </dsp:sp>
    <dsp:sp modelId="{F695BB5F-7FB7-462B-AE63-B4B31362CAAD}">
      <dsp:nvSpPr>
        <dsp:cNvPr id="0" name=""/>
        <dsp:cNvSpPr/>
      </dsp:nvSpPr>
      <dsp:spPr>
        <a:xfrm>
          <a:off x="0" y="4227381"/>
          <a:ext cx="6186839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If the Client has not done his registration on </a:t>
          </a:r>
          <a:r>
            <a:rPr lang="en-GB" sz="1400" kern="1200" dirty="0" err="1"/>
            <a:t>Iqueue</a:t>
          </a:r>
          <a:r>
            <a:rPr lang="en-GB" sz="1400" kern="1200" dirty="0"/>
            <a:t>, the Shop Owner increments the client counter on </a:t>
          </a:r>
          <a:r>
            <a:rPr lang="en-GB" sz="1400" kern="1200" dirty="0" err="1"/>
            <a:t>Iqueue</a:t>
          </a:r>
          <a:r>
            <a:rPr lang="en-GB" sz="1400" kern="1200" dirty="0"/>
            <a:t> by himself with the </a:t>
          </a:r>
          <a:r>
            <a:rPr lang="en-GB" sz="1400" kern="1200" dirty="0" err="1"/>
            <a:t>inc</a:t>
          </a:r>
          <a:r>
            <a:rPr lang="en-GB" sz="1400" kern="1200" dirty="0"/>
            <a:t>/dec system.</a:t>
          </a:r>
          <a:endParaRPr lang="it-IT" sz="1400" kern="1200" dirty="0"/>
        </a:p>
      </dsp:txBody>
      <dsp:txXfrm>
        <a:off x="0" y="4227381"/>
        <a:ext cx="6186839" cy="4378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520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Actors </a:t>
          </a:r>
        </a:p>
      </dsp:txBody>
      <dsp:txXfrm>
        <a:off x="16392" y="51595"/>
        <a:ext cx="6154055" cy="303006"/>
      </dsp:txXfrm>
    </dsp:sp>
    <dsp:sp modelId="{68CAE15B-EC41-4668-A0C4-C81D001113FE}">
      <dsp:nvSpPr>
        <dsp:cNvPr id="0" name=""/>
        <dsp:cNvSpPr/>
      </dsp:nvSpPr>
      <dsp:spPr>
        <a:xfrm>
          <a:off x="0" y="37099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Owner, </a:t>
          </a:r>
          <a:r>
            <a:rPr lang="en-GB" sz="1100" kern="1200" dirty="0" err="1"/>
            <a:t>Iqueue</a:t>
          </a:r>
          <a:endParaRPr lang="it-IT" sz="1100" kern="1200" dirty="0"/>
        </a:p>
      </dsp:txBody>
      <dsp:txXfrm>
        <a:off x="0" y="370993"/>
        <a:ext cx="6186839" cy="231840"/>
      </dsp:txXfrm>
    </dsp:sp>
    <dsp:sp modelId="{1EFD23FA-43C1-4429-B767-AC6EAFF5B8C0}">
      <dsp:nvSpPr>
        <dsp:cNvPr id="0" name=""/>
        <dsp:cNvSpPr/>
      </dsp:nvSpPr>
      <dsp:spPr>
        <a:xfrm>
          <a:off x="0" y="60283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Entry Condition</a:t>
          </a:r>
          <a:endParaRPr lang="it-IT" sz="1400" kern="1200" dirty="0"/>
        </a:p>
      </dsp:txBody>
      <dsp:txXfrm>
        <a:off x="16392" y="619225"/>
        <a:ext cx="6154055" cy="303006"/>
      </dsp:txXfrm>
    </dsp:sp>
    <dsp:sp modelId="{620F82B3-A7DB-448D-8358-FDDBC28DBA08}">
      <dsp:nvSpPr>
        <dsp:cNvPr id="0" name=""/>
        <dsp:cNvSpPr/>
      </dsp:nvSpPr>
      <dsp:spPr>
        <a:xfrm>
          <a:off x="0" y="93862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 has a shop</a:t>
          </a:r>
          <a:endParaRPr lang="it-IT" sz="1100" kern="1200" dirty="0"/>
        </a:p>
      </dsp:txBody>
      <dsp:txXfrm>
        <a:off x="0" y="938623"/>
        <a:ext cx="6186839" cy="231840"/>
      </dsp:txXfrm>
    </dsp:sp>
    <dsp:sp modelId="{7A536B0B-6B6C-4E50-8161-B03C6D46D307}">
      <dsp:nvSpPr>
        <dsp:cNvPr id="0" name=""/>
        <dsp:cNvSpPr/>
      </dsp:nvSpPr>
      <dsp:spPr>
        <a:xfrm>
          <a:off x="0" y="117046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Flow of Events</a:t>
          </a:r>
          <a:endParaRPr lang="it-IT" sz="1400" kern="1200" dirty="0"/>
        </a:p>
      </dsp:txBody>
      <dsp:txXfrm>
        <a:off x="16392" y="1186855"/>
        <a:ext cx="6154055" cy="303006"/>
      </dsp:txXfrm>
    </dsp:sp>
    <dsp:sp modelId="{369AD51B-39CE-4D6D-847F-14565A9B369D}">
      <dsp:nvSpPr>
        <dsp:cNvPr id="0" name=""/>
        <dsp:cNvSpPr/>
      </dsp:nvSpPr>
      <dsp:spPr>
        <a:xfrm>
          <a:off x="0" y="1506253"/>
          <a:ext cx="6186839" cy="1709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starts register Shop procedure on Iqueue.</a:t>
          </a:r>
          <a:endParaRPr lang="it-IT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position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position.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logo and/or pictures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logo and/or pictures (optional).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products of his shop.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special offers on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special offers on products (optional).</a:t>
          </a:r>
          <a:endParaRPr lang="it-IT" sz="1100" kern="1200"/>
        </a:p>
      </dsp:txBody>
      <dsp:txXfrm>
        <a:off x="0" y="1506253"/>
        <a:ext cx="6186839" cy="1709820"/>
      </dsp:txXfrm>
    </dsp:sp>
    <dsp:sp modelId="{0A27EB51-20CC-4A86-9A6A-F2D906173955}">
      <dsp:nvSpPr>
        <dsp:cNvPr id="0" name=""/>
        <dsp:cNvSpPr/>
      </dsp:nvSpPr>
      <dsp:spPr>
        <a:xfrm>
          <a:off x="0" y="321607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Exit Condition</a:t>
          </a:r>
          <a:endParaRPr lang="it-IT" sz="1400" kern="1200" dirty="0"/>
        </a:p>
      </dsp:txBody>
      <dsp:txXfrm>
        <a:off x="16392" y="3232465"/>
        <a:ext cx="6154055" cy="303006"/>
      </dsp:txXfrm>
    </dsp:sp>
    <dsp:sp modelId="{27BC9BC5-B9B9-4063-8A79-5D1FAC701D9C}">
      <dsp:nvSpPr>
        <dsp:cNvPr id="0" name=""/>
        <dsp:cNvSpPr/>
      </dsp:nvSpPr>
      <dsp:spPr>
        <a:xfrm>
          <a:off x="0" y="3551863"/>
          <a:ext cx="6186839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use case terminates after the product discounts entering. Shop registration is now terminated, and the shop is now visible on the </a:t>
          </a:r>
          <a:r>
            <a:rPr lang="en-GB" sz="1100" kern="1200" dirty="0" err="1"/>
            <a:t>Iqueue</a:t>
          </a:r>
          <a:r>
            <a:rPr lang="en-GB" sz="1100" kern="1200" dirty="0"/>
            <a:t> map with its products.</a:t>
          </a:r>
          <a:endParaRPr lang="it-IT" sz="1100" kern="1200" dirty="0"/>
        </a:p>
      </dsp:txBody>
      <dsp:txXfrm>
        <a:off x="0" y="3551863"/>
        <a:ext cx="6186839" cy="347760"/>
      </dsp:txXfrm>
    </dsp:sp>
    <dsp:sp modelId="{58A2C181-9401-40EE-893B-54766C59CB26}">
      <dsp:nvSpPr>
        <dsp:cNvPr id="0" name=""/>
        <dsp:cNvSpPr/>
      </dsp:nvSpPr>
      <dsp:spPr>
        <a:xfrm>
          <a:off x="0" y="389962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Exceptions</a:t>
          </a:r>
          <a:endParaRPr lang="it-IT" sz="1400" kern="1200" dirty="0"/>
        </a:p>
      </dsp:txBody>
      <dsp:txXfrm>
        <a:off x="16392" y="3916015"/>
        <a:ext cx="6154055" cy="303006"/>
      </dsp:txXfrm>
    </dsp:sp>
    <dsp:sp modelId="{F695BB5F-7FB7-462B-AE63-B4B31362CAAD}">
      <dsp:nvSpPr>
        <dsp:cNvPr id="0" name=""/>
        <dsp:cNvSpPr/>
      </dsp:nvSpPr>
      <dsp:spPr>
        <a:xfrm>
          <a:off x="0" y="4235413"/>
          <a:ext cx="6186839" cy="507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insertion of shop position and products is mandatory to conclude the shop registration on </a:t>
          </a:r>
          <a:r>
            <a:rPr lang="en-GB" sz="1100" kern="1200" dirty="0" err="1"/>
            <a:t>Iqueue</a:t>
          </a:r>
          <a:r>
            <a:rPr lang="en-GB" sz="1100" kern="1200" dirty="0"/>
            <a:t>; The Shop Owner could not insert immediately pictures, the logo of his shop and the special offers on products to register his shop. They could be inserted in a second moment. </a:t>
          </a:r>
          <a:endParaRPr lang="it-IT" sz="1100" kern="1200" dirty="0"/>
        </a:p>
      </dsp:txBody>
      <dsp:txXfrm>
        <a:off x="0" y="4235413"/>
        <a:ext cx="6186839" cy="50715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96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Actors </a:t>
          </a:r>
        </a:p>
      </dsp:txBody>
      <dsp:txXfrm>
        <a:off x="18734" y="131697"/>
        <a:ext cx="6149371" cy="346292"/>
      </dsp:txXfrm>
    </dsp:sp>
    <dsp:sp modelId="{68CAE15B-EC41-4668-A0C4-C81D001113FE}">
      <dsp:nvSpPr>
        <dsp:cNvPr id="0" name=""/>
        <dsp:cNvSpPr/>
      </dsp:nvSpPr>
      <dsp:spPr>
        <a:xfrm>
          <a:off x="0" y="49672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</a:t>
          </a:r>
          <a:r>
            <a:rPr lang="en-GB" sz="1200" kern="1200" dirty="0" err="1"/>
            <a:t>Iqueue</a:t>
          </a:r>
          <a:endParaRPr lang="it-IT" sz="1200" kern="1200" dirty="0"/>
        </a:p>
      </dsp:txBody>
      <dsp:txXfrm>
        <a:off x="0" y="496723"/>
        <a:ext cx="6186839" cy="264960"/>
      </dsp:txXfrm>
    </dsp:sp>
    <dsp:sp modelId="{1EFD23FA-43C1-4429-B767-AC6EAFF5B8C0}">
      <dsp:nvSpPr>
        <dsp:cNvPr id="0" name=""/>
        <dsp:cNvSpPr/>
      </dsp:nvSpPr>
      <dsp:spPr>
        <a:xfrm>
          <a:off x="0" y="7616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Entry Condition</a:t>
          </a:r>
          <a:endParaRPr lang="it-IT" sz="1600" kern="1200" dirty="0"/>
        </a:p>
      </dsp:txBody>
      <dsp:txXfrm>
        <a:off x="18734" y="780417"/>
        <a:ext cx="6149371" cy="346292"/>
      </dsp:txXfrm>
    </dsp:sp>
    <dsp:sp modelId="{620F82B3-A7DB-448D-8358-FDDBC28DBA08}">
      <dsp:nvSpPr>
        <dsp:cNvPr id="0" name=""/>
        <dsp:cNvSpPr/>
      </dsp:nvSpPr>
      <dsp:spPr>
        <a:xfrm>
          <a:off x="0" y="11454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 likes to know shops in his surroundings</a:t>
          </a:r>
          <a:endParaRPr lang="it-IT" sz="1200" kern="1200" dirty="0"/>
        </a:p>
      </dsp:txBody>
      <dsp:txXfrm>
        <a:off x="0" y="1145443"/>
        <a:ext cx="6186839" cy="264960"/>
      </dsp:txXfrm>
    </dsp:sp>
    <dsp:sp modelId="{7A536B0B-6B6C-4E50-8161-B03C6D46D307}">
      <dsp:nvSpPr>
        <dsp:cNvPr id="0" name=""/>
        <dsp:cNvSpPr/>
      </dsp:nvSpPr>
      <dsp:spPr>
        <a:xfrm>
          <a:off x="0" y="141040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Flow of Events</a:t>
          </a:r>
          <a:endParaRPr lang="it-IT" sz="1600" kern="1200" dirty="0"/>
        </a:p>
      </dsp:txBody>
      <dsp:txXfrm>
        <a:off x="18734" y="1429137"/>
        <a:ext cx="6149371" cy="346292"/>
      </dsp:txXfrm>
    </dsp:sp>
    <dsp:sp modelId="{369AD51B-39CE-4D6D-847F-14565A9B369D}">
      <dsp:nvSpPr>
        <dsp:cNvPr id="0" name=""/>
        <dsp:cNvSpPr/>
      </dsp:nvSpPr>
      <dsp:spPr>
        <a:xfrm>
          <a:off x="0" y="1794163"/>
          <a:ext cx="6186839" cy="1457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allows Iqueue to know his position.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certain type of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 on his map a list of the available shops of the indicated type with their queues.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maximum distance from the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shops accordingly with the selected distance.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 and special offers.</a:t>
          </a:r>
          <a:endParaRPr lang="it-IT" sz="1200" kern="1200"/>
        </a:p>
      </dsp:txBody>
      <dsp:txXfrm>
        <a:off x="0" y="1794163"/>
        <a:ext cx="6186839" cy="1457280"/>
      </dsp:txXfrm>
    </dsp:sp>
    <dsp:sp modelId="{0A27EB51-20CC-4A86-9A6A-F2D906173955}">
      <dsp:nvSpPr>
        <dsp:cNvPr id="0" name=""/>
        <dsp:cNvSpPr/>
      </dsp:nvSpPr>
      <dsp:spPr>
        <a:xfrm>
          <a:off x="0" y="325144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Exit Condition</a:t>
          </a:r>
          <a:endParaRPr lang="it-IT" sz="1600" kern="1200" dirty="0"/>
        </a:p>
      </dsp:txBody>
      <dsp:txXfrm>
        <a:off x="18734" y="3270177"/>
        <a:ext cx="6149371" cy="346292"/>
      </dsp:txXfrm>
    </dsp:sp>
    <dsp:sp modelId="{27BC9BC5-B9B9-4063-8A79-5D1FAC701D9C}">
      <dsp:nvSpPr>
        <dsp:cNvPr id="0" name=""/>
        <dsp:cNvSpPr/>
      </dsp:nvSpPr>
      <dsp:spPr>
        <a:xfrm>
          <a:off x="0" y="3635203"/>
          <a:ext cx="6186839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/>
            <a:t>The use case terminates after the Iqueue shows the products and special offers. Client could now book a time slot or simply exit the application.</a:t>
          </a:r>
          <a:endParaRPr lang="it-IT" sz="1200" kern="1200" dirty="0"/>
        </a:p>
      </dsp:txBody>
      <dsp:txXfrm>
        <a:off x="0" y="3635203"/>
        <a:ext cx="6186839" cy="380880"/>
      </dsp:txXfrm>
    </dsp:sp>
    <dsp:sp modelId="{58A2C181-9401-40EE-893B-54766C59CB26}">
      <dsp:nvSpPr>
        <dsp:cNvPr id="0" name=""/>
        <dsp:cNvSpPr/>
      </dsp:nvSpPr>
      <dsp:spPr>
        <a:xfrm>
          <a:off x="0" y="40160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Special Requirements</a:t>
          </a:r>
          <a:endParaRPr lang="it-IT" sz="1600" kern="1200" dirty="0"/>
        </a:p>
      </dsp:txBody>
      <dsp:txXfrm>
        <a:off x="18734" y="4034817"/>
        <a:ext cx="6149371" cy="346292"/>
      </dsp:txXfrm>
    </dsp:sp>
    <dsp:sp modelId="{F695BB5F-7FB7-462B-AE63-B4B31362CAAD}">
      <dsp:nvSpPr>
        <dsp:cNvPr id="0" name=""/>
        <dsp:cNvSpPr/>
      </dsp:nvSpPr>
      <dsp:spPr>
        <a:xfrm>
          <a:off x="0" y="43998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Client must have a device which is able to provide the position to the </a:t>
          </a:r>
          <a:r>
            <a:rPr lang="en-GB" sz="1200" kern="1200" dirty="0" err="1"/>
            <a:t>Iqueue</a:t>
          </a:r>
          <a:r>
            <a:rPr lang="en-GB" sz="1200" kern="1200" dirty="0"/>
            <a:t>.</a:t>
          </a:r>
          <a:endParaRPr lang="it-IT" sz="1200" kern="1200" dirty="0"/>
        </a:p>
      </dsp:txBody>
      <dsp:txXfrm>
        <a:off x="0" y="4399843"/>
        <a:ext cx="6186839" cy="26496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1. </a:t>
          </a:r>
          <a:r>
            <a:rPr lang="it-IT" sz="1700" b="1" kern="1200" dirty="0" err="1"/>
            <a:t>Feasibility</a:t>
          </a:r>
          <a:r>
            <a:rPr lang="it-IT" sz="1700" b="1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4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4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b="1" kern="1200" dirty="0"/>
            <a:t>UML </a:t>
          </a:r>
          <a:r>
            <a:rPr lang="it-IT" sz="1700" b="1" kern="1200" dirty="0" err="1"/>
            <a:t>requirements</a:t>
          </a:r>
          <a:endParaRPr lang="it-IT" sz="1700" b="1" kern="1200" dirty="0"/>
        </a:p>
      </dsp:txBody>
      <dsp:txXfrm>
        <a:off x="0" y="1129800"/>
        <a:ext cx="6792686" cy="722924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4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35517" y="1113871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74519" y="21842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731195" y="78518"/>
        <a:ext cx="1545015" cy="1047451"/>
      </dsp:txXfrm>
    </dsp:sp>
    <dsp:sp modelId="{EA2557D1-F059-4307-BEBA-EFEE430691E0}">
      <dsp:nvSpPr>
        <dsp:cNvPr id="0" name=""/>
        <dsp:cNvSpPr/>
      </dsp:nvSpPr>
      <dsp:spPr>
        <a:xfrm>
          <a:off x="2332886" y="132551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310480" y="2417836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2049482" y="1325807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Methods</a:t>
          </a:r>
        </a:p>
      </dsp:txBody>
      <dsp:txXfrm>
        <a:off x="2106158" y="1382483"/>
        <a:ext cx="1545015" cy="1047451"/>
      </dsp:txXfrm>
    </dsp:sp>
    <dsp:sp modelId="{FC609BE8-553D-4891-8E03-4D46F0F88788}">
      <dsp:nvSpPr>
        <dsp:cNvPr id="0" name=""/>
        <dsp:cNvSpPr/>
      </dsp:nvSpPr>
      <dsp:spPr>
        <a:xfrm>
          <a:off x="3707849" y="1436516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424445" y="2629773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 err="1"/>
            <a:t>Sequence</a:t>
          </a:r>
          <a:r>
            <a:rPr lang="it-IT" sz="2600" kern="1200" dirty="0"/>
            <a:t> </a:t>
          </a:r>
          <a:r>
            <a:rPr lang="it-IT" sz="2600" kern="1200" dirty="0" err="1"/>
            <a:t>diagrams</a:t>
          </a:r>
          <a:endParaRPr lang="it-IT" sz="2600" kern="1200" dirty="0"/>
        </a:p>
      </dsp:txBody>
      <dsp:txXfrm>
        <a:off x="3481121" y="2686449"/>
        <a:ext cx="1545015" cy="1047451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549743" y="400945"/>
        <a:ext cx="1186209" cy="8041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F52AC-0CDA-4B1B-82EC-CB0F457DF2E0}">
      <dsp:nvSpPr>
        <dsp:cNvPr id="0" name=""/>
        <dsp:cNvSpPr/>
      </dsp:nvSpPr>
      <dsp:spPr>
        <a:xfrm rot="5400000">
          <a:off x="1486755" y="1211978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41A5A-E528-4BF4-9F9A-918E29BD28EC}">
      <dsp:nvSpPr>
        <dsp:cNvPr id="0" name=""/>
        <dsp:cNvSpPr/>
      </dsp:nvSpPr>
      <dsp:spPr>
        <a:xfrm>
          <a:off x="1202769" y="23766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Description of Application Function and Goals</a:t>
          </a:r>
          <a:endParaRPr lang="it-IT" sz="1700" b="1" kern="1200" dirty="0"/>
        </a:p>
      </dsp:txBody>
      <dsp:txXfrm>
        <a:off x="1264437" y="85434"/>
        <a:ext cx="1681096" cy="1139708"/>
      </dsp:txXfrm>
    </dsp:sp>
    <dsp:sp modelId="{99E2C51B-8151-4975-8EE1-8780E3B65BBB}">
      <dsp:nvSpPr>
        <dsp:cNvPr id="0" name=""/>
        <dsp:cNvSpPr/>
      </dsp:nvSpPr>
      <dsp:spPr>
        <a:xfrm>
          <a:off x="3025982" y="145604"/>
          <a:ext cx="2813306" cy="995735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Customers </a:t>
          </a:r>
          <a:r>
            <a:rPr lang="it-IT" sz="1300" b="0" kern="1200" dirty="0"/>
            <a:t>can </a:t>
          </a:r>
          <a:r>
            <a:rPr lang="it-IT" sz="1300" b="0" kern="1200" dirty="0" err="1"/>
            <a:t>see</a:t>
          </a:r>
          <a:r>
            <a:rPr lang="it-IT" sz="1300" b="0" kern="1200" dirty="0"/>
            <a:t> the </a:t>
          </a:r>
          <a:r>
            <a:rPr lang="it-IT" sz="1300" b="0" kern="1200" dirty="0" err="1"/>
            <a:t>queue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Shop </a:t>
          </a:r>
          <a:r>
            <a:rPr lang="it-IT" sz="1300" b="1" kern="1200" dirty="0" err="1"/>
            <a:t>owners</a:t>
          </a:r>
          <a:r>
            <a:rPr lang="it-IT" sz="1300" b="1" kern="1200" dirty="0"/>
            <a:t> </a:t>
          </a:r>
          <a:r>
            <a:rPr lang="it-IT" sz="1300" b="0" kern="1200" dirty="0"/>
            <a:t>can </a:t>
          </a:r>
          <a:r>
            <a:rPr lang="it-IT" sz="1300" b="0" kern="1200" dirty="0" err="1"/>
            <a:t>advertise</a:t>
          </a:r>
          <a:r>
            <a:rPr lang="it-IT" sz="1300" b="0" kern="1200" dirty="0"/>
            <a:t> the shops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</a:t>
          </a:r>
          <a:r>
            <a:rPr lang="it-IT" sz="1300" b="1" kern="1200" dirty="0" err="1"/>
            <a:t>based</a:t>
          </a:r>
          <a:endParaRPr lang="it-IT" sz="1300" b="1" kern="1200" dirty="0"/>
        </a:p>
      </dsp:txBody>
      <dsp:txXfrm>
        <a:off x="3025982" y="145604"/>
        <a:ext cx="2813306" cy="995735"/>
      </dsp:txXfrm>
    </dsp:sp>
    <dsp:sp modelId="{EC6F25A8-4C5B-415C-A17F-675300EC2B88}">
      <dsp:nvSpPr>
        <dsp:cNvPr id="0" name=""/>
        <dsp:cNvSpPr/>
      </dsp:nvSpPr>
      <dsp:spPr>
        <a:xfrm rot="5400000">
          <a:off x="3343045" y="2630794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57091-873B-49B1-A2D3-4085906829B9}">
      <dsp:nvSpPr>
        <dsp:cNvPr id="0" name=""/>
        <dsp:cNvSpPr/>
      </dsp:nvSpPr>
      <dsp:spPr>
        <a:xfrm>
          <a:off x="3059060" y="1442582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Technology Considerations</a:t>
          </a:r>
          <a:endParaRPr lang="it-IT" sz="1700" b="1" kern="1200" dirty="0"/>
        </a:p>
      </dsp:txBody>
      <dsp:txXfrm>
        <a:off x="3120728" y="1504250"/>
        <a:ext cx="1681096" cy="1139708"/>
      </dsp:txXfrm>
    </dsp:sp>
    <dsp:sp modelId="{8DAF76F0-E40A-4759-A39F-6C8F323C7E4E}">
      <dsp:nvSpPr>
        <dsp:cNvPr id="0" name=""/>
        <dsp:cNvSpPr/>
      </dsp:nvSpPr>
      <dsp:spPr>
        <a:xfrm>
          <a:off x="4873703" y="1572719"/>
          <a:ext cx="1766086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 err="1"/>
            <a:t>Pyhton</a:t>
          </a:r>
          <a:r>
            <a:rPr lang="it-IT" sz="1300" b="1" kern="1200" dirty="0"/>
            <a:t> Django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reading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GPS system</a:t>
          </a:r>
        </a:p>
      </dsp:txBody>
      <dsp:txXfrm>
        <a:off x="4873703" y="1572719"/>
        <a:ext cx="1766086" cy="1020848"/>
      </dsp:txXfrm>
    </dsp:sp>
    <dsp:sp modelId="{CD26E379-B119-41A4-B3FE-5D33119C0878}">
      <dsp:nvSpPr>
        <dsp:cNvPr id="0" name=""/>
        <dsp:cNvSpPr/>
      </dsp:nvSpPr>
      <dsp:spPr>
        <a:xfrm>
          <a:off x="4915350" y="2861398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Product Service Marketplace</a:t>
          </a:r>
          <a:endParaRPr lang="it-IT" sz="1700" b="1" kern="1200" dirty="0"/>
        </a:p>
      </dsp:txBody>
      <dsp:txXfrm>
        <a:off x="4977018" y="2923066"/>
        <a:ext cx="1681096" cy="1139708"/>
      </dsp:txXfrm>
    </dsp:sp>
    <dsp:sp modelId="{49EFDBC2-174F-4E55-A082-40D7E3F6362E}">
      <dsp:nvSpPr>
        <dsp:cNvPr id="0" name=""/>
        <dsp:cNvSpPr/>
      </dsp:nvSpPr>
      <dsp:spPr>
        <a:xfrm>
          <a:off x="6680084" y="2967290"/>
          <a:ext cx="2736769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The global queue management systems in terms of revenue was $0.5 billion in 2020</a:t>
          </a:r>
          <a:endParaRPr lang="it-IT" sz="1400" b="1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b="1" kern="1200" dirty="0" err="1"/>
            <a:t>PostCovid</a:t>
          </a:r>
          <a:r>
            <a:rPr lang="it-IT" sz="1400" b="1" kern="1200" dirty="0"/>
            <a:t> </a:t>
          </a:r>
          <a:r>
            <a:rPr lang="it-IT" sz="1400" b="0" kern="1200" dirty="0" err="1"/>
            <a:t>Growth</a:t>
          </a:r>
          <a:endParaRPr lang="it-IT" sz="1400" b="1" kern="1200" dirty="0"/>
        </a:p>
      </dsp:txBody>
      <dsp:txXfrm>
        <a:off x="6680084" y="2967290"/>
        <a:ext cx="2736769" cy="1020848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Methods</a:t>
          </a:r>
        </a:p>
      </dsp:txBody>
      <dsp:txXfrm>
        <a:off x="549743" y="400945"/>
        <a:ext cx="1186209" cy="804196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29167"/>
          <a:ext cx="6764301" cy="5036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 err="1"/>
            <a:t>Iqueue</a:t>
          </a:r>
          <a:r>
            <a:rPr lang="it-IT" sz="2100" kern="1200" dirty="0"/>
            <a:t> Methods</a:t>
          </a:r>
        </a:p>
      </dsp:txBody>
      <dsp:txXfrm>
        <a:off x="24588" y="53755"/>
        <a:ext cx="6715125" cy="454509"/>
      </dsp:txXfrm>
    </dsp:sp>
    <dsp:sp modelId="{A132EB46-8CCC-4F0C-9356-23594A579DE3}">
      <dsp:nvSpPr>
        <dsp:cNvPr id="0" name=""/>
        <dsp:cNvSpPr/>
      </dsp:nvSpPr>
      <dsp:spPr>
        <a:xfrm>
          <a:off x="0" y="532852"/>
          <a:ext cx="6764301" cy="408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47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User_registration</a:t>
          </a:r>
          <a:r>
            <a:rPr lang="en-GB" sz="1600" kern="1200" dirty="0"/>
            <a:t>(in </a:t>
          </a:r>
          <a:r>
            <a:rPr lang="en-GB" sz="1600" kern="1200" dirty="0" err="1"/>
            <a:t>Name:String</a:t>
          </a:r>
          <a:r>
            <a:rPr lang="en-GB" sz="1600" kern="1200" dirty="0"/>
            <a:t>, in </a:t>
          </a:r>
          <a:r>
            <a:rPr lang="en-GB" sz="1600" kern="1200" dirty="0" err="1"/>
            <a:t>Surname:String</a:t>
          </a:r>
          <a:r>
            <a:rPr lang="en-GB" sz="1600" kern="1200" dirty="0"/>
            <a:t>, in </a:t>
          </a:r>
          <a:r>
            <a:rPr lang="en-GB" sz="1600" kern="1200" dirty="0" err="1"/>
            <a:t>Birthday:Date</a:t>
          </a:r>
          <a:r>
            <a:rPr lang="en-GB" sz="1600" kern="1200" dirty="0"/>
            <a:t>, 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Password:String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User_login</a:t>
          </a:r>
          <a:r>
            <a:rPr lang="en-GB" sz="1600" kern="1200" dirty="0"/>
            <a:t>(in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pwd:string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Shop_registration</a:t>
          </a:r>
          <a:r>
            <a:rPr lang="en-GB" sz="1600" kern="1200" dirty="0"/>
            <a:t>(in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Shop_name:String</a:t>
          </a:r>
          <a:r>
            <a:rPr lang="en-GB" sz="1600" kern="1200" dirty="0"/>
            <a:t>, in </a:t>
          </a:r>
          <a:r>
            <a:rPr lang="en-GB" sz="1600" kern="1200" dirty="0" err="1"/>
            <a:t>Shop_location:Coordinates</a:t>
          </a:r>
          <a:r>
            <a:rPr lang="en-GB" sz="1600" kern="1200" dirty="0"/>
            <a:t>, in </a:t>
          </a:r>
          <a:r>
            <a:rPr lang="en-GB" sz="1600" kern="1200" dirty="0" err="1"/>
            <a:t>Time_opening:time</a:t>
          </a:r>
          <a:r>
            <a:rPr lang="en-GB" sz="1600" kern="1200" dirty="0"/>
            <a:t>, in </a:t>
          </a:r>
          <a:r>
            <a:rPr lang="en-GB" sz="1600" kern="1200" dirty="0" err="1"/>
            <a:t>Time_closing:time</a:t>
          </a:r>
          <a:r>
            <a:rPr lang="en-GB" sz="1600" kern="1200" dirty="0"/>
            <a:t>, in </a:t>
          </a:r>
          <a:r>
            <a:rPr lang="en-GB" sz="1600" kern="1200" dirty="0" err="1"/>
            <a:t>Day_open:Date</a:t>
          </a:r>
          <a:r>
            <a:rPr lang="en-GB" sz="1600" kern="1200" dirty="0"/>
            <a:t>[1..*])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QRcode_generation</a:t>
          </a:r>
          <a:r>
            <a:rPr lang="en-GB" sz="1600" kern="1200" dirty="0"/>
            <a:t>(in </a:t>
          </a:r>
          <a:r>
            <a:rPr lang="en-GB" sz="1600" kern="1200" dirty="0" err="1"/>
            <a:t>idc:String</a:t>
          </a:r>
          <a:r>
            <a:rPr lang="en-GB" sz="1600" kern="1200" dirty="0"/>
            <a:t>, 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ts:TimeSlot</a:t>
          </a:r>
          <a:r>
            <a:rPr lang="en-GB" sz="1600" kern="1200" dirty="0"/>
            <a:t>): QR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Add_cust_in_queue</a:t>
          </a:r>
          <a:r>
            <a:rPr lang="en-GB" sz="1600" kern="1200" dirty="0"/>
            <a:t>(in </a:t>
          </a:r>
          <a:r>
            <a:rPr lang="en-GB" sz="1600" kern="1200" dirty="0" err="1"/>
            <a:t>qr:QR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Show_shop</a:t>
          </a:r>
          <a:r>
            <a:rPr lang="en-GB" sz="1600" kern="1200" dirty="0"/>
            <a:t>(in </a:t>
          </a:r>
          <a:r>
            <a:rPr lang="en-GB" sz="1600" kern="1200" dirty="0" err="1"/>
            <a:t>Category:String</a:t>
          </a:r>
          <a:r>
            <a:rPr lang="en-GB" sz="1600" kern="1200" dirty="0"/>
            <a:t>, in </a:t>
          </a:r>
          <a:r>
            <a:rPr lang="en-GB" sz="1600" kern="1200" dirty="0" err="1"/>
            <a:t>Location:Coordinates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Generate_rewards</a:t>
          </a:r>
          <a:r>
            <a:rPr lang="en-GB" sz="1600" kern="1200" dirty="0"/>
            <a:t>(in </a:t>
          </a:r>
          <a:r>
            <a:rPr lang="en-GB" sz="1600" kern="1200" dirty="0" err="1"/>
            <a:t>QRScan_ok:Boolean</a:t>
          </a:r>
          <a:r>
            <a:rPr lang="en-GB" sz="1600" kern="1200" dirty="0"/>
            <a:t>, in </a:t>
          </a:r>
          <a:r>
            <a:rPr lang="en-GB" sz="1600" kern="1200" dirty="0" err="1"/>
            <a:t>idc:String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Insert_Product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idp:String</a:t>
          </a:r>
          <a:r>
            <a:rPr lang="en-GB" sz="1600" kern="1200" dirty="0"/>
            <a:t>, in </a:t>
          </a:r>
          <a:r>
            <a:rPr lang="en-GB" sz="1600" kern="1200" dirty="0" err="1"/>
            <a:t>ProductName:String</a:t>
          </a:r>
          <a:r>
            <a:rPr lang="en-GB" sz="1600" kern="1200" dirty="0"/>
            <a:t>, in </a:t>
          </a:r>
          <a:r>
            <a:rPr lang="en-GB" sz="1600" kern="1200" dirty="0" err="1"/>
            <a:t>ProductPrice:Real</a:t>
          </a:r>
          <a:r>
            <a:rPr lang="en-GB" sz="1600" kern="1200" dirty="0"/>
            <a:t>, in </a:t>
          </a:r>
          <a:r>
            <a:rPr lang="en-GB" sz="1600" kern="1200" dirty="0" err="1"/>
            <a:t>quantity:Integer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Write_rating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rating_value:integer</a:t>
          </a:r>
          <a:r>
            <a:rPr lang="en-GB" sz="1600" kern="1200" dirty="0"/>
            <a:t>) 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Compute_avarage_rating</a:t>
          </a:r>
          <a:r>
            <a:rPr lang="en-GB" sz="1600" kern="1200" dirty="0"/>
            <a:t>(in </a:t>
          </a:r>
          <a:r>
            <a:rPr lang="en-GB" sz="1600" kern="1200" dirty="0" err="1"/>
            <a:t>act_rating:Real</a:t>
          </a:r>
          <a:r>
            <a:rPr lang="en-GB" sz="1600" kern="1200" dirty="0"/>
            <a:t>, in </a:t>
          </a:r>
          <a:r>
            <a:rPr lang="en-GB" sz="1600" kern="1200" dirty="0" err="1"/>
            <a:t>new_rating:integer</a:t>
          </a:r>
          <a:r>
            <a:rPr lang="en-GB" sz="1600" kern="1200" dirty="0"/>
            <a:t>, in </a:t>
          </a:r>
          <a:r>
            <a:rPr lang="en-GB" sz="1600" kern="1200" dirty="0" err="1"/>
            <a:t>number_of_ratings:Integer</a:t>
          </a:r>
          <a:r>
            <a:rPr lang="en-GB" sz="1600" kern="1200" dirty="0"/>
            <a:t>): Real</a:t>
          </a:r>
          <a:endParaRPr lang="it-IT" sz="1600" kern="1200" dirty="0"/>
        </a:p>
      </dsp:txBody>
      <dsp:txXfrm>
        <a:off x="0" y="532852"/>
        <a:ext cx="6764301" cy="408618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430731"/>
          <a:ext cx="2720621" cy="74353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dirty="0"/>
            <a:t>User Methods</a:t>
          </a:r>
        </a:p>
      </dsp:txBody>
      <dsp:txXfrm>
        <a:off x="36296" y="467027"/>
        <a:ext cx="2648029" cy="670943"/>
      </dsp:txXfrm>
    </dsp:sp>
    <dsp:sp modelId="{A132EB46-8CCC-4F0C-9356-23594A579DE3}">
      <dsp:nvSpPr>
        <dsp:cNvPr id="0" name=""/>
        <dsp:cNvSpPr/>
      </dsp:nvSpPr>
      <dsp:spPr>
        <a:xfrm>
          <a:off x="0" y="1199667"/>
          <a:ext cx="2720621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80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400" kern="1200" dirty="0" err="1"/>
            <a:t>Select_category</a:t>
          </a:r>
          <a:r>
            <a:rPr lang="en-GB" sz="2400" kern="1200" dirty="0"/>
            <a:t>()</a:t>
          </a:r>
          <a:endParaRPr lang="it-IT" sz="2400" kern="1200" dirty="0"/>
        </a:p>
      </dsp:txBody>
      <dsp:txXfrm>
        <a:off x="0" y="1199667"/>
        <a:ext cx="2720621" cy="513360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3D6ED5-E656-4933-83D5-2AE201C96707}">
      <dsp:nvSpPr>
        <dsp:cNvPr id="0" name=""/>
        <dsp:cNvSpPr/>
      </dsp:nvSpPr>
      <dsp:spPr>
        <a:xfrm>
          <a:off x="0" y="82627"/>
          <a:ext cx="5054600" cy="79150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dirty="0"/>
            <a:t>Customer Methods</a:t>
          </a:r>
        </a:p>
      </dsp:txBody>
      <dsp:txXfrm>
        <a:off x="38638" y="121265"/>
        <a:ext cx="4977324" cy="714229"/>
      </dsp:txXfrm>
    </dsp:sp>
    <dsp:sp modelId="{6E8BDDEB-31BA-4E03-8032-AED40948C12E}">
      <dsp:nvSpPr>
        <dsp:cNvPr id="0" name=""/>
        <dsp:cNvSpPr/>
      </dsp:nvSpPr>
      <dsp:spPr>
        <a:xfrm>
          <a:off x="0" y="874132"/>
          <a:ext cx="5054600" cy="3005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48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Select_shop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Select_timeSlot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, in </a:t>
          </a:r>
          <a:r>
            <a:rPr lang="en-GB" sz="2600" kern="1200" dirty="0" err="1"/>
            <a:t>TS:TimeSlot</a:t>
          </a:r>
          <a:r>
            <a:rPr lang="en-GB" sz="2600" kern="1200" dirty="0"/>
            <a:t>): QR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SeeQueue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): Integer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Add_to_wishlist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Remove_from_wishlist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</dsp:txBody>
      <dsp:txXfrm>
        <a:off x="0" y="874132"/>
        <a:ext cx="5054600" cy="300564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672914-F3A6-455C-B124-C2861056D2BB}">
      <dsp:nvSpPr>
        <dsp:cNvPr id="0" name=""/>
        <dsp:cNvSpPr/>
      </dsp:nvSpPr>
      <dsp:spPr>
        <a:xfrm>
          <a:off x="0" y="502130"/>
          <a:ext cx="4480560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Shop </a:t>
          </a:r>
          <a:r>
            <a:rPr lang="it-IT" sz="2800" kern="1200" dirty="0" err="1"/>
            <a:t>Owner</a:t>
          </a:r>
          <a:r>
            <a:rPr lang="it-IT" sz="2800" kern="1200" dirty="0"/>
            <a:t> Methods</a:t>
          </a:r>
        </a:p>
      </dsp:txBody>
      <dsp:txXfrm>
        <a:off x="32784" y="534914"/>
        <a:ext cx="4414992" cy="606012"/>
      </dsp:txXfrm>
    </dsp:sp>
    <dsp:sp modelId="{6119CB02-F54E-4982-8840-1A48DBA3BE62}">
      <dsp:nvSpPr>
        <dsp:cNvPr id="0" name=""/>
        <dsp:cNvSpPr/>
      </dsp:nvSpPr>
      <dsp:spPr>
        <a:xfrm>
          <a:off x="0" y="1173710"/>
          <a:ext cx="4480560" cy="312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58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/>
            <a:t>QRCodeScan(in qr:QR): Boolean</a:t>
          </a:r>
          <a:endParaRPr lang="it-IT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Insert_product_discount</a:t>
          </a:r>
          <a:r>
            <a:rPr lang="en-GB" sz="2200" kern="1200" dirty="0"/>
            <a:t>(in </a:t>
          </a:r>
          <a:r>
            <a:rPr lang="en-GB" sz="2200" kern="1200" dirty="0" err="1"/>
            <a:t>idp:string</a:t>
          </a:r>
          <a:r>
            <a:rPr lang="en-GB" sz="2200" kern="1200" dirty="0"/>
            <a:t>, in v:Real): string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Add_cus_inqueue_NOAPP(in number_queue:Integer)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Remove_cus_inqueue_NOAPP</a:t>
          </a:r>
          <a:r>
            <a:rPr lang="en-GB" sz="2200" kern="1200" dirty="0"/>
            <a:t>(in </a:t>
          </a:r>
          <a:r>
            <a:rPr lang="en-GB" sz="2200" kern="1200" dirty="0" err="1"/>
            <a:t>number_queue:Integer</a:t>
          </a:r>
          <a:r>
            <a:rPr lang="en-GB" sz="2200" kern="1200" dirty="0"/>
            <a:t>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Generate_advertisement(in ids:String, in idadv:String)</a:t>
          </a:r>
          <a:endParaRPr lang="it-IT" sz="2200" kern="1200" dirty="0"/>
        </a:p>
      </dsp:txBody>
      <dsp:txXfrm>
        <a:off x="0" y="1173710"/>
        <a:ext cx="4480560" cy="312984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21A5B-BF32-4EA9-A8CC-6C20CFA9C87B}">
      <dsp:nvSpPr>
        <dsp:cNvPr id="0" name=""/>
        <dsp:cNvSpPr/>
      </dsp:nvSpPr>
      <dsp:spPr>
        <a:xfrm>
          <a:off x="0" y="1093679"/>
          <a:ext cx="4185920" cy="12168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GPS System Method</a:t>
          </a:r>
        </a:p>
      </dsp:txBody>
      <dsp:txXfrm>
        <a:off x="59399" y="1153078"/>
        <a:ext cx="4067122" cy="1098002"/>
      </dsp:txXfrm>
    </dsp:sp>
    <dsp:sp modelId="{6664EB79-4B8A-451A-8ED7-BC944C9CA6F5}">
      <dsp:nvSpPr>
        <dsp:cNvPr id="0" name=""/>
        <dsp:cNvSpPr/>
      </dsp:nvSpPr>
      <dsp:spPr>
        <a:xfrm>
          <a:off x="0" y="2310480"/>
          <a:ext cx="418592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903" tIns="27940" rIns="156464" bIns="2794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 dirty="0" err="1"/>
            <a:t>Guide_to_shop</a:t>
          </a:r>
          <a:r>
            <a:rPr lang="en-GB" sz="2200" kern="1200" dirty="0"/>
            <a:t>(in </a:t>
          </a:r>
          <a:r>
            <a:rPr lang="en-GB" sz="2200" kern="1200" dirty="0" err="1"/>
            <a:t>cust_pos:Coordinates</a:t>
          </a:r>
          <a:r>
            <a:rPr lang="en-GB" sz="2200" kern="1200" dirty="0"/>
            <a:t>, in </a:t>
          </a:r>
          <a:r>
            <a:rPr lang="en-GB" sz="2200" kern="1200" dirty="0" err="1"/>
            <a:t>shop_pos:Coordinates</a:t>
          </a:r>
          <a:r>
            <a:rPr lang="en-GB" sz="2200" kern="1200" dirty="0"/>
            <a:t>)</a:t>
          </a:r>
          <a:endParaRPr lang="it-IT" sz="2900" kern="1200" dirty="0"/>
        </a:p>
      </dsp:txBody>
      <dsp:txXfrm>
        <a:off x="0" y="2310480"/>
        <a:ext cx="4185920" cy="1076400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 err="1"/>
            <a:t>Register</a:t>
          </a:r>
          <a:r>
            <a:rPr lang="it-IT" sz="1500" b="1" kern="1200" dirty="0"/>
            <a:t> shop </a:t>
          </a:r>
          <a:r>
            <a:rPr lang="it-IT" sz="1500" kern="1200" dirty="0"/>
            <a:t>- </a:t>
          </a:r>
          <a:r>
            <a:rPr lang="it-IT" sz="1500" kern="1200" dirty="0" err="1"/>
            <a:t>Sequence</a:t>
          </a:r>
          <a:r>
            <a:rPr lang="it-IT" sz="1500" kern="1200" dirty="0"/>
            <a:t> </a:t>
          </a:r>
          <a:r>
            <a:rPr lang="it-IT" sz="1500" kern="1200" dirty="0" err="1"/>
            <a:t>Diagrams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5ED74-9C0E-4CC3-866E-1D75860D0199}">
      <dsp:nvSpPr>
        <dsp:cNvPr id="0" name=""/>
        <dsp:cNvSpPr/>
      </dsp:nvSpPr>
      <dsp:spPr>
        <a:xfrm rot="5400000">
          <a:off x="1934996" y="1253612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BE3D41-5E57-4EEC-97C7-4BD45D9E382F}">
      <dsp:nvSpPr>
        <dsp:cNvPr id="0" name=""/>
        <dsp:cNvSpPr/>
      </dsp:nvSpPr>
      <dsp:spPr>
        <a:xfrm>
          <a:off x="1641255" y="2458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Marketing Strategy</a:t>
          </a:r>
          <a:endParaRPr lang="it-IT" sz="2300" b="1" kern="1200" dirty="0"/>
        </a:p>
      </dsp:txBody>
      <dsp:txXfrm>
        <a:off x="1705041" y="88368"/>
        <a:ext cx="1738846" cy="1178860"/>
      </dsp:txXfrm>
    </dsp:sp>
    <dsp:sp modelId="{00451774-6301-417B-AD84-44400506E5AF}">
      <dsp:nvSpPr>
        <dsp:cNvPr id="0" name=""/>
        <dsp:cNvSpPr/>
      </dsp:nvSpPr>
      <dsp:spPr>
        <a:xfrm>
          <a:off x="3519938" y="166402"/>
          <a:ext cx="2128313" cy="1021472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Focus on </a:t>
          </a:r>
          <a:r>
            <a:rPr lang="it-IT" sz="1200" b="1" kern="1200" dirty="0"/>
            <a:t>small/medium </a:t>
          </a:r>
          <a:r>
            <a:rPr lang="it-IT" sz="1200" b="0" kern="1200" dirty="0"/>
            <a:t>companies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Gain for </a:t>
          </a:r>
          <a:r>
            <a:rPr lang="it-IT" sz="1200" b="1" kern="1200" dirty="0" err="1"/>
            <a:t>both</a:t>
          </a:r>
          <a:r>
            <a:rPr lang="it-IT" sz="1200" b="1" i="1" kern="1200" dirty="0"/>
            <a:t> </a:t>
          </a:r>
          <a:r>
            <a:rPr lang="it-IT" sz="1200" b="0" i="0" kern="1200" dirty="0"/>
            <a:t>Customer and Shop </a:t>
          </a:r>
          <a:r>
            <a:rPr lang="it-IT" sz="1200" b="0" i="0" kern="1200" dirty="0" err="1"/>
            <a:t>owners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1" kern="1200" dirty="0"/>
            <a:t>Social media </a:t>
          </a:r>
          <a:r>
            <a:rPr lang="it-IT" sz="1200" b="0" kern="1200" dirty="0" err="1"/>
            <a:t>campaign</a:t>
          </a:r>
          <a:endParaRPr lang="it-IT" sz="1200" b="1" kern="1200" dirty="0"/>
        </a:p>
      </dsp:txBody>
      <dsp:txXfrm>
        <a:off x="3519938" y="166402"/>
        <a:ext cx="2128313" cy="1021472"/>
      </dsp:txXfrm>
    </dsp:sp>
    <dsp:sp modelId="{04EE10F4-F694-432C-B16F-5306B44DC431}">
      <dsp:nvSpPr>
        <dsp:cNvPr id="0" name=""/>
        <dsp:cNvSpPr/>
      </dsp:nvSpPr>
      <dsp:spPr>
        <a:xfrm rot="5400000">
          <a:off x="3667461" y="2721167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24800-1761-4A8E-AD8F-B7F4099F8E8C}">
      <dsp:nvSpPr>
        <dsp:cNvPr id="0" name=""/>
        <dsp:cNvSpPr/>
      </dsp:nvSpPr>
      <dsp:spPr>
        <a:xfrm>
          <a:off x="3363492" y="1503346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Organization and Staffing</a:t>
          </a:r>
          <a:endParaRPr lang="it-IT" sz="2300" b="1" kern="1200" dirty="0"/>
        </a:p>
      </dsp:txBody>
      <dsp:txXfrm>
        <a:off x="3427278" y="1567132"/>
        <a:ext cx="1738846" cy="1178860"/>
      </dsp:txXfrm>
    </dsp:sp>
    <dsp:sp modelId="{A53AE0C8-2B61-4628-88BF-0DE45936DEFA}">
      <dsp:nvSpPr>
        <dsp:cNvPr id="0" name=""/>
        <dsp:cNvSpPr/>
      </dsp:nvSpPr>
      <dsp:spPr>
        <a:xfrm>
          <a:off x="5231451" y="1636090"/>
          <a:ext cx="2429546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App </a:t>
          </a:r>
          <a:r>
            <a:rPr lang="it-IT" sz="1200" b="0" kern="1200" dirty="0" err="1"/>
            <a:t>development</a:t>
          </a:r>
          <a:r>
            <a:rPr lang="it-IT" sz="1200" b="0" kern="1200" dirty="0"/>
            <a:t> manager</a:t>
          </a: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Sales and Marketing Manager </a:t>
          </a:r>
          <a:endParaRPr lang="it-IT" sz="1200" b="0" kern="1200" dirty="0"/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Customer Support Representative </a:t>
          </a:r>
          <a:endParaRPr lang="it-IT" sz="1200" b="0" kern="1200" dirty="0"/>
        </a:p>
      </dsp:txBody>
      <dsp:txXfrm>
        <a:off x="5231451" y="1636090"/>
        <a:ext cx="2429546" cy="1055916"/>
      </dsp:txXfrm>
    </dsp:sp>
    <dsp:sp modelId="{AF2F69DB-2283-44A4-B3A2-55490921AC2A}">
      <dsp:nvSpPr>
        <dsp:cNvPr id="0" name=""/>
        <dsp:cNvSpPr/>
      </dsp:nvSpPr>
      <dsp:spPr>
        <a:xfrm>
          <a:off x="5106185" y="295969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Financial Projections</a:t>
          </a:r>
          <a:endParaRPr lang="it-IT" sz="2300" b="1" kern="1200" dirty="0"/>
        </a:p>
      </dsp:txBody>
      <dsp:txXfrm>
        <a:off x="5169971" y="3023478"/>
        <a:ext cx="1738846" cy="1178860"/>
      </dsp:txXfrm>
    </dsp:sp>
    <dsp:sp modelId="{3C68C8CB-6A71-4369-BDBB-69568DAB1641}">
      <dsp:nvSpPr>
        <dsp:cNvPr id="0" name=""/>
        <dsp:cNvSpPr/>
      </dsp:nvSpPr>
      <dsp:spPr>
        <a:xfrm>
          <a:off x="6972604" y="3084290"/>
          <a:ext cx="1357455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purchases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advertising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Freemium</a:t>
          </a:r>
          <a:endParaRPr lang="it-IT" sz="1200" b="0" kern="1200" dirty="0"/>
        </a:p>
      </dsp:txBody>
      <dsp:txXfrm>
        <a:off x="6972604" y="3084290"/>
        <a:ext cx="1357455" cy="1055916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3. Design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0209" y="1070732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69320" y="20996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Components</a:t>
          </a:r>
        </a:p>
      </dsp:txBody>
      <dsp:txXfrm>
        <a:off x="723801" y="75477"/>
        <a:ext cx="1485179" cy="1006885"/>
      </dsp:txXfrm>
    </dsp:sp>
    <dsp:sp modelId="{EA2557D1-F059-4307-BEBA-EFEE430691E0}">
      <dsp:nvSpPr>
        <dsp:cNvPr id="0" name=""/>
        <dsp:cNvSpPr/>
      </dsp:nvSpPr>
      <dsp:spPr>
        <a:xfrm>
          <a:off x="2263461" y="127418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241922" y="2324196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991032" y="1274460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2045513" y="1328941"/>
        <a:ext cx="1485179" cy="1006885"/>
      </dsp:txXfrm>
    </dsp:sp>
    <dsp:sp modelId="{FC609BE8-553D-4891-8E03-4D46F0F88788}">
      <dsp:nvSpPr>
        <dsp:cNvPr id="0" name=""/>
        <dsp:cNvSpPr/>
      </dsp:nvSpPr>
      <dsp:spPr>
        <a:xfrm>
          <a:off x="3585173" y="1380882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312744" y="2527925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Sequence</a:t>
          </a:r>
          <a:r>
            <a:rPr lang="it-IT" sz="2000" kern="1200" dirty="0"/>
            <a:t> </a:t>
          </a:r>
          <a:r>
            <a:rPr lang="it-IT" sz="2000" kern="1200" dirty="0" err="1"/>
            <a:t>diagrams</a:t>
          </a:r>
          <a:endParaRPr lang="it-IT" sz="2000" kern="1200" dirty="0"/>
        </a:p>
      </dsp:txBody>
      <dsp:txXfrm>
        <a:off x="3367225" y="2582406"/>
        <a:ext cx="1485179" cy="1006885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Components</a:t>
          </a:r>
        </a:p>
      </dsp:txBody>
      <dsp:txXfrm>
        <a:off x="549743" y="400945"/>
        <a:ext cx="1186209" cy="804196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549743" y="400945"/>
        <a:ext cx="1186209" cy="804196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492093" y="298529"/>
          <a:ext cx="1131169" cy="791782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1" kern="1200" dirty="0" err="1"/>
            <a:t>Register</a:t>
          </a:r>
          <a:r>
            <a:rPr lang="it-IT" sz="1300" b="1" kern="1200" dirty="0"/>
            <a:t> shop </a:t>
          </a:r>
          <a:r>
            <a:rPr lang="it-IT" sz="1300" kern="1200" dirty="0"/>
            <a:t>- </a:t>
          </a:r>
          <a:r>
            <a:rPr lang="it-IT" sz="1300" kern="1200" dirty="0" err="1"/>
            <a:t>Sequence</a:t>
          </a:r>
          <a:r>
            <a:rPr lang="it-IT" sz="1300" kern="1200" dirty="0"/>
            <a:t> </a:t>
          </a:r>
          <a:r>
            <a:rPr lang="it-IT" sz="1300" kern="1200" dirty="0" err="1"/>
            <a:t>Diagrams</a:t>
          </a:r>
          <a:endParaRPr lang="it-IT" sz="1300" kern="1200" dirty="0"/>
        </a:p>
      </dsp:txBody>
      <dsp:txXfrm>
        <a:off x="530752" y="337188"/>
        <a:ext cx="1053851" cy="71446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4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2. </a:t>
          </a:r>
          <a:r>
            <a:rPr lang="it-IT" sz="1700" b="1" kern="1200" dirty="0" err="1"/>
            <a:t>Requirement</a:t>
          </a:r>
          <a:r>
            <a:rPr lang="it-IT" sz="1700" b="1" kern="1200" dirty="0"/>
            <a:t>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4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Django</a:t>
          </a:r>
        </a:p>
      </dsp:txBody>
      <dsp:txXfrm>
        <a:off x="549743" y="400945"/>
        <a:ext cx="1186209" cy="8041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4483" y="83328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730599" y="2206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Goal</a:t>
          </a:r>
        </a:p>
      </dsp:txBody>
      <dsp:txXfrm>
        <a:off x="772701" y="64166"/>
        <a:ext cx="1147726" cy="778107"/>
      </dsp:txXfrm>
    </dsp:sp>
    <dsp:sp modelId="{EA2557D1-F059-4307-BEBA-EFEE430691E0}">
      <dsp:nvSpPr>
        <dsp:cNvPr id="0" name=""/>
        <dsp:cNvSpPr/>
      </dsp:nvSpPr>
      <dsp:spPr>
        <a:xfrm>
          <a:off x="1962529" y="10430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1945884" y="180194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752000" y="99072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Product </a:t>
          </a:r>
          <a:r>
            <a:rPr lang="it-IT" sz="1400" kern="1200" dirty="0" err="1"/>
            <a:t>functions</a:t>
          </a:r>
          <a:endParaRPr lang="it-IT" sz="1400" kern="1200" dirty="0"/>
        </a:p>
      </dsp:txBody>
      <dsp:txXfrm>
        <a:off x="1794102" y="1032826"/>
        <a:ext cx="1147726" cy="778107"/>
      </dsp:txXfrm>
    </dsp:sp>
    <dsp:sp modelId="{FC609BE8-553D-4891-8E03-4D46F0F88788}">
      <dsp:nvSpPr>
        <dsp:cNvPr id="0" name=""/>
        <dsp:cNvSpPr/>
      </dsp:nvSpPr>
      <dsp:spPr>
        <a:xfrm>
          <a:off x="2983930" y="107296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B4B6D7-A4DA-4DA3-AEC1-BAE52E54E56F}">
      <dsp:nvSpPr>
        <dsp:cNvPr id="0" name=""/>
        <dsp:cNvSpPr/>
      </dsp:nvSpPr>
      <dsp:spPr>
        <a:xfrm rot="5400000">
          <a:off x="2967285" y="277060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2773401" y="195938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Elicitation</a:t>
          </a:r>
          <a:r>
            <a:rPr lang="it-IT" sz="1400" kern="1200" dirty="0"/>
            <a:t> of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2815503" y="2001485"/>
        <a:ext cx="1147726" cy="778107"/>
      </dsp:txXfrm>
    </dsp:sp>
    <dsp:sp modelId="{F5FA2ADC-8181-48C9-9F99-904721B2F78E}">
      <dsp:nvSpPr>
        <dsp:cNvPr id="0" name=""/>
        <dsp:cNvSpPr/>
      </dsp:nvSpPr>
      <dsp:spPr>
        <a:xfrm>
          <a:off x="4005331" y="2041624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A44DF-71CA-493A-92A2-543EA3579062}">
      <dsp:nvSpPr>
        <dsp:cNvPr id="0" name=""/>
        <dsp:cNvSpPr/>
      </dsp:nvSpPr>
      <dsp:spPr>
        <a:xfrm>
          <a:off x="3794802" y="292804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Specific</a:t>
          </a:r>
          <a:r>
            <a:rPr lang="it-IT" sz="1400" kern="1200" dirty="0"/>
            <a:t>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3836904" y="2970145"/>
        <a:ext cx="1147726" cy="7781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 dirty="0"/>
            <a:t>Goal</a:t>
          </a:r>
        </a:p>
      </dsp:txBody>
      <dsp:txXfrm>
        <a:off x="549743" y="400945"/>
        <a:ext cx="1186209" cy="8041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9A5EC-7324-4AE6-AFFE-A62286B1D3E4}">
      <dsp:nvSpPr>
        <dsp:cNvPr id="0" name=""/>
        <dsp:cNvSpPr/>
      </dsp:nvSpPr>
      <dsp:spPr>
        <a:xfrm>
          <a:off x="0" y="4914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Customer</a:t>
          </a:r>
        </a:p>
      </dsp:txBody>
      <dsp:txXfrm>
        <a:off x="26930" y="76073"/>
        <a:ext cx="6540464" cy="497795"/>
      </dsp:txXfrm>
    </dsp:sp>
    <dsp:sp modelId="{6913532A-0F5F-4F2F-AFDE-5D3FB905DC45}">
      <dsp:nvSpPr>
        <dsp:cNvPr id="0" name=""/>
        <dsp:cNvSpPr/>
      </dsp:nvSpPr>
      <dsp:spPr>
        <a:xfrm>
          <a:off x="0" y="594303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View the current queue status for the shop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Book time slots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Get discounts or other benefits by using the </a:t>
          </a:r>
          <a:r>
            <a:rPr lang="en-GB" sz="1800" kern="1200" dirty="0" err="1"/>
            <a:t>Iqueue</a:t>
          </a:r>
          <a:r>
            <a:rPr lang="en-GB" sz="1800" kern="1200" dirty="0"/>
            <a:t> app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Provide feedback and ratings for the shops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Search and discover new shops based on their preferences and location</a:t>
          </a:r>
          <a:endParaRPr lang="it-IT" sz="1800" kern="1200" dirty="0"/>
        </a:p>
      </dsp:txBody>
      <dsp:txXfrm>
        <a:off x="0" y="594303"/>
        <a:ext cx="6594324" cy="1809180"/>
      </dsp:txXfrm>
    </dsp:sp>
    <dsp:sp modelId="{1F10B641-3428-4EB0-98FA-233E13A93808}">
      <dsp:nvSpPr>
        <dsp:cNvPr id="0" name=""/>
        <dsp:cNvSpPr/>
      </dsp:nvSpPr>
      <dsp:spPr>
        <a:xfrm>
          <a:off x="0" y="240348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Shop </a:t>
          </a:r>
          <a:r>
            <a:rPr lang="it-IT" sz="2300" b="1" kern="1200" dirty="0" err="1"/>
            <a:t>Owner</a:t>
          </a:r>
          <a:endParaRPr lang="it-IT" sz="2300" b="1" kern="1200" dirty="0"/>
        </a:p>
      </dsp:txBody>
      <dsp:txXfrm>
        <a:off x="26930" y="2430413"/>
        <a:ext cx="6540464" cy="497795"/>
      </dsp:txXfrm>
    </dsp:sp>
    <dsp:sp modelId="{09F5DFFE-E3B7-4D06-B362-2AE683B2AEEC}">
      <dsp:nvSpPr>
        <dsp:cNvPr id="0" name=""/>
        <dsp:cNvSpPr/>
      </dsp:nvSpPr>
      <dsp:spPr>
        <a:xfrm>
          <a:off x="0" y="2955138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Better forecast and plan their inventory and staffing needs based on the expected footfall of customers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Improve the brand awareness and visibility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Offer personalized promotions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Build customer loyalty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Access analytics and insights on their business performance </a:t>
          </a:r>
          <a:endParaRPr lang="it-IT" sz="1800" kern="1200" dirty="0"/>
        </a:p>
      </dsp:txBody>
      <dsp:txXfrm>
        <a:off x="0" y="2955138"/>
        <a:ext cx="6594324" cy="18091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Product </a:t>
          </a:r>
          <a:r>
            <a:rPr lang="it-IT" sz="2200" kern="1200" dirty="0" err="1"/>
            <a:t>Function</a:t>
          </a:r>
          <a:endParaRPr lang="it-IT" sz="2200" kern="1200" dirty="0"/>
        </a:p>
      </dsp:txBody>
      <dsp:txXfrm>
        <a:off x="549743" y="400945"/>
        <a:ext cx="1186209" cy="80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8032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157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718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537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815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1329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561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9775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794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633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038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8148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459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4193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08046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26745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9705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521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96352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76453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4473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75294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39762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0392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85919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4105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8137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7686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1022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18581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63845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5010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8896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57548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56157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91580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5057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43610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519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9012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550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4635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9614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2440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02636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241570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81309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272985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593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073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51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494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755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13" Type="http://schemas.openxmlformats.org/officeDocument/2006/relationships/image" Target="../media/image9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Relationship Id="rId1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image" Target="../media/image25.png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image" Target="../media/image24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2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Relationship Id="rId9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Relationship Id="rId9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Relationship Id="rId9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10" Type="http://schemas.openxmlformats.org/officeDocument/2006/relationships/image" Target="../media/image39.png"/><Relationship Id="rId4" Type="http://schemas.openxmlformats.org/officeDocument/2006/relationships/diagramLayout" Target="../diagrams/layout22.xml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8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8.xml"/><Relationship Id="rId5" Type="http://schemas.openxmlformats.org/officeDocument/2006/relationships/diagramData" Target="../diagrams/data28.xml"/><Relationship Id="rId4" Type="http://schemas.openxmlformats.org/officeDocument/2006/relationships/image" Target="../media/image8.svg"/><Relationship Id="rId9" Type="http://schemas.microsoft.com/office/2007/relationships/diagramDrawing" Target="../diagrams/drawing2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1.xml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12" Type="http://schemas.microsoft.com/office/2007/relationships/diagramDrawing" Target="../diagrams/drawing3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11" Type="http://schemas.openxmlformats.org/officeDocument/2006/relationships/diagramColors" Target="../diagrams/colors31.xml"/><Relationship Id="rId5" Type="http://schemas.openxmlformats.org/officeDocument/2006/relationships/diagramQuickStyle" Target="../diagrams/quickStyle30.xml"/><Relationship Id="rId10" Type="http://schemas.openxmlformats.org/officeDocument/2006/relationships/diagramQuickStyle" Target="../diagrams/quickStyle31.xml"/><Relationship Id="rId4" Type="http://schemas.openxmlformats.org/officeDocument/2006/relationships/diagramLayout" Target="../diagrams/layout30.xml"/><Relationship Id="rId9" Type="http://schemas.openxmlformats.org/officeDocument/2006/relationships/diagramLayout" Target="../diagrams/layout3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3.xml"/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12" Type="http://schemas.microsoft.com/office/2007/relationships/diagramDrawing" Target="../diagrams/drawing33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11" Type="http://schemas.openxmlformats.org/officeDocument/2006/relationships/diagramColors" Target="../diagrams/colors33.xml"/><Relationship Id="rId5" Type="http://schemas.openxmlformats.org/officeDocument/2006/relationships/diagramQuickStyle" Target="../diagrams/quickStyle32.xml"/><Relationship Id="rId10" Type="http://schemas.openxmlformats.org/officeDocument/2006/relationships/diagramQuickStyle" Target="../diagrams/quickStyle33.xml"/><Relationship Id="rId4" Type="http://schemas.openxmlformats.org/officeDocument/2006/relationships/diagramLayout" Target="../diagrams/layout32.xml"/><Relationship Id="rId9" Type="http://schemas.openxmlformats.org/officeDocument/2006/relationships/diagramLayout" Target="../diagrams/layout3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5.xml"/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12" Type="http://schemas.microsoft.com/office/2007/relationships/diagramDrawing" Target="../diagrams/drawing3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11" Type="http://schemas.openxmlformats.org/officeDocument/2006/relationships/diagramColors" Target="../diagrams/colors35.xml"/><Relationship Id="rId5" Type="http://schemas.openxmlformats.org/officeDocument/2006/relationships/diagramQuickStyle" Target="../diagrams/quickStyle34.xml"/><Relationship Id="rId10" Type="http://schemas.openxmlformats.org/officeDocument/2006/relationships/diagramQuickStyle" Target="../diagrams/quickStyle35.xml"/><Relationship Id="rId4" Type="http://schemas.openxmlformats.org/officeDocument/2006/relationships/diagramLayout" Target="../diagrams/layout34.xml"/><Relationship Id="rId9" Type="http://schemas.openxmlformats.org/officeDocument/2006/relationships/diagramLayout" Target="../diagrams/layout3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1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1.xml"/><Relationship Id="rId5" Type="http://schemas.openxmlformats.org/officeDocument/2006/relationships/diagramData" Target="../diagrams/data41.xml"/><Relationship Id="rId4" Type="http://schemas.openxmlformats.org/officeDocument/2006/relationships/image" Target="../media/image8.svg"/><Relationship Id="rId9" Type="http://schemas.microsoft.com/office/2007/relationships/diagramDrawing" Target="../diagrams/drawing41.xml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2.xml"/><Relationship Id="rId3" Type="http://schemas.openxmlformats.org/officeDocument/2006/relationships/image" Target="../media/image51.png"/><Relationship Id="rId7" Type="http://schemas.openxmlformats.org/officeDocument/2006/relationships/diagramColors" Target="../diagrams/colors42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2.xml"/><Relationship Id="rId5" Type="http://schemas.openxmlformats.org/officeDocument/2006/relationships/diagramLayout" Target="../diagrams/layout42.xml"/><Relationship Id="rId4" Type="http://schemas.openxmlformats.org/officeDocument/2006/relationships/diagramData" Target="../diagrams/data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3.xml"/><Relationship Id="rId7" Type="http://schemas.microsoft.com/office/2007/relationships/diagramDrawing" Target="../diagrams/drawing43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3.xml"/><Relationship Id="rId5" Type="http://schemas.openxmlformats.org/officeDocument/2006/relationships/diagramQuickStyle" Target="../diagrams/quickStyle43.xml"/><Relationship Id="rId4" Type="http://schemas.openxmlformats.org/officeDocument/2006/relationships/diagramLayout" Target="../diagrams/layout4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diagramData" Target="../diagrams/data44.xml"/><Relationship Id="rId7" Type="http://schemas.microsoft.com/office/2007/relationships/diagramDrawing" Target="../diagrams/drawing44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4.xml"/><Relationship Id="rId5" Type="http://schemas.openxmlformats.org/officeDocument/2006/relationships/diagramQuickStyle" Target="../diagrams/quickStyle44.xml"/><Relationship Id="rId4" Type="http://schemas.openxmlformats.org/officeDocument/2006/relationships/diagramLayout" Target="../diagrams/layout44.xml"/></Relationships>
</file>

<file path=ppt/slides/_rels/slide4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5.xml"/><Relationship Id="rId3" Type="http://schemas.openxmlformats.org/officeDocument/2006/relationships/image" Target="../media/image53.png"/><Relationship Id="rId7" Type="http://schemas.openxmlformats.org/officeDocument/2006/relationships/diagramColors" Target="../diagrams/colors45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5.xml"/><Relationship Id="rId5" Type="http://schemas.openxmlformats.org/officeDocument/2006/relationships/diagramLayout" Target="../diagrams/layout45.xml"/><Relationship Id="rId4" Type="http://schemas.openxmlformats.org/officeDocument/2006/relationships/diagramData" Target="../diagrams/data45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diagramData" Target="../diagrams/data46.xml"/><Relationship Id="rId7" Type="http://schemas.microsoft.com/office/2007/relationships/diagramDrawing" Target="../diagrams/drawing46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6.xml"/><Relationship Id="rId5" Type="http://schemas.openxmlformats.org/officeDocument/2006/relationships/diagramQuickStyle" Target="../diagrams/quickStyle46.xml"/><Relationship Id="rId4" Type="http://schemas.openxmlformats.org/officeDocument/2006/relationships/diagramLayout" Target="../diagrams/layout46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diagramData" Target="../diagrams/data47.xml"/><Relationship Id="rId7" Type="http://schemas.microsoft.com/office/2007/relationships/diagramDrawing" Target="../diagrams/drawing47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7.xml"/><Relationship Id="rId5" Type="http://schemas.openxmlformats.org/officeDocument/2006/relationships/diagramQuickStyle" Target="../diagrams/quickStyle47.xml"/><Relationship Id="rId4" Type="http://schemas.openxmlformats.org/officeDocument/2006/relationships/diagramLayout" Target="../diagrams/layout4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0.sv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diagramData" Target="../diagrams/data48.xml"/><Relationship Id="rId7" Type="http://schemas.microsoft.com/office/2007/relationships/diagramDrawing" Target="../diagrams/drawing48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8.xml"/><Relationship Id="rId5" Type="http://schemas.openxmlformats.org/officeDocument/2006/relationships/diagramQuickStyle" Target="../diagrams/quickStyle48.xml"/><Relationship Id="rId4" Type="http://schemas.openxmlformats.org/officeDocument/2006/relationships/diagramLayout" Target="../diagrams/layout4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9.xml"/><Relationship Id="rId7" Type="http://schemas.microsoft.com/office/2007/relationships/diagramDrawing" Target="../diagrams/drawing49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9.xml"/><Relationship Id="rId5" Type="http://schemas.openxmlformats.org/officeDocument/2006/relationships/diagramQuickStyle" Target="../diagrams/quickStyle49.xml"/><Relationship Id="rId4" Type="http://schemas.openxmlformats.org/officeDocument/2006/relationships/diagramLayout" Target="../diagrams/layout49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svg"/><Relationship Id="rId3" Type="http://schemas.openxmlformats.org/officeDocument/2006/relationships/image" Target="../media/image7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10" Type="http://schemas.openxmlformats.org/officeDocument/2006/relationships/image" Target="../media/image62.svg"/><Relationship Id="rId4" Type="http://schemas.openxmlformats.org/officeDocument/2006/relationships/image" Target="../media/image8.svg"/><Relationship Id="rId9" Type="http://schemas.openxmlformats.org/officeDocument/2006/relationships/image" Target="../media/image61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diagramData" Target="../diagrams/data50.xml"/><Relationship Id="rId7" Type="http://schemas.microsoft.com/office/2007/relationships/diagramDrawing" Target="../diagrams/drawing50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0.xml"/><Relationship Id="rId5" Type="http://schemas.openxmlformats.org/officeDocument/2006/relationships/diagramQuickStyle" Target="../diagrams/quickStyle50.xml"/><Relationship Id="rId4" Type="http://schemas.openxmlformats.org/officeDocument/2006/relationships/diagramLayout" Target="../diagrams/layout5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20.svg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sv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41165" y="4400790"/>
            <a:ext cx="8855606" cy="2244920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300" dirty="0"/>
              <a:t>Software Engineering for Automation</a:t>
            </a:r>
            <a:endParaRPr lang="it-IT" sz="2300" b="0" dirty="0"/>
          </a:p>
          <a:p>
            <a:pPr algn="ctr"/>
            <a:endParaRPr lang="it-IT" sz="4000" dirty="0"/>
          </a:p>
          <a:p>
            <a:pPr algn="ctr"/>
            <a:r>
              <a:rPr lang="it-IT" sz="5200" dirty="0" err="1"/>
              <a:t>Iqueue</a:t>
            </a:r>
            <a:r>
              <a:rPr lang="it-IT" sz="5200" dirty="0"/>
              <a:t> Project</a:t>
            </a:r>
          </a:p>
          <a:p>
            <a:endParaRPr lang="it-IT" sz="4000" dirty="0"/>
          </a:p>
          <a:p>
            <a:endParaRPr lang="en-US" sz="1800" b="0" dirty="0">
              <a:latin typeface="Calibri"/>
              <a:cs typeface="Calibri"/>
            </a:endParaRPr>
          </a:p>
          <a:p>
            <a:pPr algn="ctr"/>
            <a:r>
              <a:rPr lang="it-IT" sz="2000" b="0" i="1" dirty="0"/>
              <a:t>Andrea Gottardini, Gianluca Giacomelli, Niccolò Enrico Veronese</a:t>
            </a:r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- Goal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69729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036173B4-7CBE-69E0-3FE1-1EFA061553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539876"/>
              </p:ext>
            </p:extLst>
          </p:nvPr>
        </p:nvGraphicFramePr>
        <p:xfrm>
          <a:off x="2022324" y="1322899"/>
          <a:ext cx="6594324" cy="4806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7C4CF9E8-DB24-451D-10D5-203BB4D5ECC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53F166E-F242-E9E2-88C6-94CCD838147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Negozio con riempimento a tinta unita">
            <a:extLst>
              <a:ext uri="{FF2B5EF4-FFF2-40B4-BE49-F238E27FC236}">
                <a16:creationId xmlns:a16="http://schemas.microsoft.com/office/drawing/2014/main" id="{2F6EAC73-15D5-8F8D-6F41-8770D647870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60172" y="3810000"/>
            <a:ext cx="457200" cy="457200"/>
          </a:xfrm>
          <a:prstGeom prst="rect">
            <a:avLst/>
          </a:prstGeom>
        </p:spPr>
      </p:pic>
      <p:pic>
        <p:nvPicPr>
          <p:cNvPr id="9" name="Elemento grafico 8" descr="Uomo con riempimento a tinta unita">
            <a:extLst>
              <a:ext uri="{FF2B5EF4-FFF2-40B4-BE49-F238E27FC236}">
                <a16:creationId xmlns:a16="http://schemas.microsoft.com/office/drawing/2014/main" id="{C032625E-15E3-EA6A-1DFF-F395E4B21AC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113120" y="1407371"/>
            <a:ext cx="503528" cy="50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50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err="1">
                <a:latin typeface="+mj-lt"/>
              </a:rPr>
              <a:t>Requirements</a:t>
            </a:r>
            <a:r>
              <a:rPr lang="it-IT" sz="2800" dirty="0">
                <a:latin typeface="+mj-lt"/>
              </a:rPr>
              <a:t> Analysis (</a:t>
            </a:r>
            <a:r>
              <a:rPr lang="it-IT" sz="2400" dirty="0">
                <a:latin typeface="+mj-lt"/>
              </a:rPr>
              <a:t>RASD</a:t>
            </a:r>
            <a:r>
              <a:rPr lang="it-IT" sz="2800" dirty="0">
                <a:latin typeface="+mj-lt"/>
              </a:rPr>
              <a:t>) – Product </a:t>
            </a:r>
            <a:r>
              <a:rPr lang="it-IT" sz="2800" dirty="0" err="1">
                <a:latin typeface="+mj-lt"/>
              </a:rPr>
              <a:t>Function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55705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5FB0117D-3FBF-2151-ADA9-8601A570E3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9465362"/>
              </p:ext>
            </p:extLst>
          </p:nvPr>
        </p:nvGraphicFramePr>
        <p:xfrm>
          <a:off x="1940075" y="1356936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F446C-40CF-E921-6C88-50D5F7F120A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0A65470-D789-206A-7C42-E9A3CC1732B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7" name="Elemento grafico 6" descr="Server con riempimento a tinta unita">
            <a:extLst>
              <a:ext uri="{FF2B5EF4-FFF2-40B4-BE49-F238E27FC236}">
                <a16:creationId xmlns:a16="http://schemas.microsoft.com/office/drawing/2014/main" id="{D203EBA2-15F6-0C6E-159D-988E3630CF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22770" y="1375694"/>
            <a:ext cx="474803" cy="474803"/>
          </a:xfrm>
          <a:prstGeom prst="rect">
            <a:avLst/>
          </a:prstGeom>
        </p:spPr>
      </p:pic>
      <p:pic>
        <p:nvPicPr>
          <p:cNvPr id="8" name="Elemento grafico 7" descr="Server con riempimento a tinta unita">
            <a:extLst>
              <a:ext uri="{FF2B5EF4-FFF2-40B4-BE49-F238E27FC236}">
                <a16:creationId xmlns:a16="http://schemas.microsoft.com/office/drawing/2014/main" id="{6ADC828B-A68E-2A27-AC95-B5511A3DD5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33502" y="3356894"/>
            <a:ext cx="474803" cy="474803"/>
          </a:xfrm>
          <a:prstGeom prst="rect">
            <a:avLst/>
          </a:prstGeom>
        </p:spPr>
      </p:pic>
      <p:pic>
        <p:nvPicPr>
          <p:cNvPr id="12" name="Elemento grafico 11" descr="Apertura contorno">
            <a:extLst>
              <a:ext uri="{FF2B5EF4-FFF2-40B4-BE49-F238E27FC236}">
                <a16:creationId xmlns:a16="http://schemas.microsoft.com/office/drawing/2014/main" id="{E1890808-EA8E-5D65-40A0-91958265E95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833502" y="4863291"/>
            <a:ext cx="474803" cy="474803"/>
          </a:xfrm>
          <a:prstGeom prst="rect">
            <a:avLst/>
          </a:prstGeom>
        </p:spPr>
      </p:pic>
      <p:pic>
        <p:nvPicPr>
          <p:cNvPr id="14" name="Elemento grafico 13" descr="Mappa con segnaposto con riempimento a tinta unita">
            <a:extLst>
              <a:ext uri="{FF2B5EF4-FFF2-40B4-BE49-F238E27FC236}">
                <a16:creationId xmlns:a16="http://schemas.microsoft.com/office/drawing/2014/main" id="{175830DB-2A8A-A8E5-A0E8-0E153FDC7C1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798595" y="5471247"/>
            <a:ext cx="523152" cy="52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68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468697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BCD7AA5E-AFDB-7B5B-1CEE-32B35DC5A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6914980"/>
              </p:ext>
            </p:extLst>
          </p:nvPr>
        </p:nvGraphicFramePr>
        <p:xfrm>
          <a:off x="1940075" y="1235984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125CC74-9DFF-EE62-8A9E-54055962C34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0A23DD1-D08D-5AEA-0613-264BAD854F2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1893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1F17E4D-2687-DBBB-CCF0-5BECF88453A2}"/>
              </a:ext>
            </a:extLst>
          </p:cNvPr>
          <p:cNvSpPr txBox="1"/>
          <p:nvPr/>
        </p:nvSpPr>
        <p:spPr>
          <a:xfrm>
            <a:off x="1770743" y="1346734"/>
            <a:ext cx="70007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/>
              <a:t>Scenarios</a:t>
            </a:r>
            <a:r>
              <a:rPr lang="it-IT" b="1" dirty="0"/>
              <a:t>: </a:t>
            </a:r>
            <a:r>
              <a:rPr lang="en-GB" dirty="0"/>
              <a:t>a narrative description of what people do and experience as they try to make use of computer systems and applications. From the scenarios general </a:t>
            </a:r>
            <a:r>
              <a:rPr lang="en-GB" b="1" dirty="0"/>
              <a:t>Use cases</a:t>
            </a:r>
            <a:r>
              <a:rPr lang="en-GB" dirty="0"/>
              <a:t> can be derived and they are analysed considering the following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Actors: </a:t>
            </a:r>
            <a:r>
              <a:rPr lang="it-IT" dirty="0" err="1"/>
              <a:t>Iqueue</a:t>
            </a:r>
            <a:r>
              <a:rPr lang="it-IT" dirty="0"/>
              <a:t>, Client, Shop </a:t>
            </a:r>
            <a:r>
              <a:rPr lang="it-IT" dirty="0" err="1"/>
              <a:t>Owner</a:t>
            </a:r>
            <a:r>
              <a:rPr lang="it-IT" dirty="0"/>
              <a:t>, GPS system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Entry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Flow of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Exit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Special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it-IT" dirty="0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5092C1BE-5D84-6B72-DA65-A32E2029997C}"/>
              </a:ext>
            </a:extLst>
          </p:cNvPr>
          <p:cNvSpPr/>
          <p:nvPr/>
        </p:nvSpPr>
        <p:spPr>
          <a:xfrm>
            <a:off x="189340" y="4786012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D0D78203-6842-6C1F-65EA-6E7549C6C4F6}"/>
              </a:ext>
            </a:extLst>
          </p:cNvPr>
          <p:cNvSpPr/>
          <p:nvPr/>
        </p:nvSpPr>
        <p:spPr>
          <a:xfrm>
            <a:off x="2392549" y="477633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6C481C0A-7667-A486-6BB1-69BFA5AA8995}"/>
              </a:ext>
            </a:extLst>
          </p:cNvPr>
          <p:cNvSpPr/>
          <p:nvPr/>
        </p:nvSpPr>
        <p:spPr>
          <a:xfrm>
            <a:off x="4657212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C4DB667-B603-B3FD-D8E5-C627DEB82965}"/>
              </a:ext>
            </a:extLst>
          </p:cNvPr>
          <p:cNvSpPr/>
          <p:nvPr/>
        </p:nvSpPr>
        <p:spPr>
          <a:xfrm>
            <a:off x="6934651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C17B437-D933-7E47-043E-CBE417E2B9E8}"/>
              </a:ext>
            </a:extLst>
          </p:cNvPr>
          <p:cNvSpPr txBox="1"/>
          <p:nvPr/>
        </p:nvSpPr>
        <p:spPr>
          <a:xfrm>
            <a:off x="3876766" y="4210857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>
                <a:solidFill>
                  <a:srgbClr val="275791"/>
                </a:solidFill>
              </a:rPr>
              <a:t>Scenarios</a:t>
            </a:r>
            <a:endParaRPr lang="it-IT" sz="2400" b="1" dirty="0">
              <a:solidFill>
                <a:srgbClr val="27579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CD9DD24-E724-6B8B-95BF-653A7B129D7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4D6D1E1-6E0D-7A51-490F-A448707DFBEB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3782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06465"/>
            <a:ext cx="8581043" cy="540060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460834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056730-A250-B976-32D9-1BC257E6376E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1FD4C0E-5DB5-CC62-8FEF-1106D9BD66A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418985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520"/>
            <a:ext cx="8581043" cy="465423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852150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Count clients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8987A4-4172-4727-3622-C5CC783D3B5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02BB8DB-6659-DE2B-22C4-B7C57BC2F77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39702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60094"/>
            <a:ext cx="8581043" cy="53956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324847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Register shop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536B21D-D5E6-A538-07D9-8744727579AC}"/>
              </a:ext>
            </a:extLst>
          </p:cNvPr>
          <p:cNvSpPr txBox="1"/>
          <p:nvPr/>
        </p:nvSpPr>
        <p:spPr>
          <a:xfrm>
            <a:off x="7999155" y="319798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AD1C6C0-F9FB-79CE-6F0C-A1AA051E44C6}"/>
              </a:ext>
            </a:extLst>
          </p:cNvPr>
          <p:cNvSpPr/>
          <p:nvPr/>
        </p:nvSpPr>
        <p:spPr>
          <a:xfrm>
            <a:off x="8060172" y="345210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42266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" y="195346"/>
            <a:ext cx="8581043" cy="567844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208241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2C85DED-08A7-D8AF-FFF6-7CCBD376DD9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C88A79B-1851-AC50-7DC9-B39805E8224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611303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258381"/>
            <a:ext cx="8581043" cy="494823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65811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3614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User </a:t>
            </a:r>
            <a:r>
              <a:rPr lang="it-IT" b="1" dirty="0" err="1"/>
              <a:t>interfaces</a:t>
            </a:r>
            <a:endParaRPr lang="it-IT" b="1" dirty="0"/>
          </a:p>
        </p:txBody>
      </p:sp>
      <p:pic>
        <p:nvPicPr>
          <p:cNvPr id="7" name="Immagine 6" descr="Immagine che contiene testo, cibo, Spuntino&#10;&#10;Descrizione generata automaticamente">
            <a:extLst>
              <a:ext uri="{FF2B5EF4-FFF2-40B4-BE49-F238E27FC236}">
                <a16:creationId xmlns:a16="http://schemas.microsoft.com/office/drawing/2014/main" id="{BE4080AB-916A-9CBC-6983-840334D75C6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84" y="2548203"/>
            <a:ext cx="2027740" cy="344111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Initial page of the system 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128384" y="1994205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</a:t>
            </a:r>
            <a:r>
              <a:rPr lang="it-IT" sz="1500" dirty="0"/>
              <a:t>. Select </a:t>
            </a:r>
            <a:r>
              <a:rPr lang="it-IT" sz="1500" dirty="0" err="1"/>
              <a:t>your</a:t>
            </a:r>
            <a:r>
              <a:rPr lang="it-IT" sz="1500" dirty="0"/>
              <a:t> </a:t>
            </a:r>
            <a:r>
              <a:rPr lang="it-IT" sz="1500" dirty="0" err="1"/>
              <a:t>role</a:t>
            </a:r>
            <a:r>
              <a:rPr lang="it-IT" sz="1500" dirty="0"/>
              <a:t>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12" name="Immagine 11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7A07B89F-198A-D87A-84A1-497EE9ADFF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22324" y="2543776"/>
            <a:ext cx="2044624" cy="34455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C363A58-03A1-09E9-CC62-BD752CEEDE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D5FF19-C51E-4C3A-29CE-1E237E93AB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10313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02" y="203055"/>
            <a:ext cx="8581043" cy="520806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Customer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2: </a:t>
            </a:r>
            <a:r>
              <a:rPr lang="en-US" sz="1500" cap="none" dirty="0">
                <a:solidFill>
                  <a:schemeClr val="tx1"/>
                </a:solidFill>
              </a:rPr>
              <a:t>Select shop category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2E602F77-DF47-A2B0-CC5A-3B66C9C48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8554" y="2548203"/>
            <a:ext cx="1981200" cy="3467100"/>
          </a:xfrm>
          <a:prstGeom prst="rect">
            <a:avLst/>
          </a:prstGeom>
        </p:spPr>
      </p:pic>
      <p:pic>
        <p:nvPicPr>
          <p:cNvPr id="6" name="Immagine 5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BAA44B90-8B19-9FDD-AC07-5FE2320B5A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13398" y="2512786"/>
            <a:ext cx="1991029" cy="350909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CC93C96-4C40-038B-DA76-BD497D8CA04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762A9F7-4A2E-EB37-0353-5E5D9737DC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7233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26078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031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446"/>
            <a:ext cx="8581043" cy="49632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Slot booking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: </a:t>
            </a:r>
            <a:r>
              <a:rPr lang="en-US" sz="1500" dirty="0"/>
              <a:t>My reservation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mappa, schermata, Cellulare&#10;&#10;Descrizione generata automaticamente">
            <a:extLst>
              <a:ext uri="{FF2B5EF4-FFF2-40B4-BE49-F238E27FC236}">
                <a16:creationId xmlns:a16="http://schemas.microsoft.com/office/drawing/2014/main" id="{77946A1B-E562-0BAD-8EA8-F3AC534364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15797" y="2577901"/>
            <a:ext cx="1962150" cy="3429000"/>
          </a:xfrm>
          <a:prstGeom prst="rect">
            <a:avLst/>
          </a:prstGeom>
        </p:spPr>
      </p:pic>
      <p:pic>
        <p:nvPicPr>
          <p:cNvPr id="7" name="Immagine 6" descr="Immagine che contiene testo, Cellulare, schermata, smartphone&#10;&#10;Descrizione generata automaticamente">
            <a:extLst>
              <a:ext uri="{FF2B5EF4-FFF2-40B4-BE49-F238E27FC236}">
                <a16:creationId xmlns:a16="http://schemas.microsoft.com/office/drawing/2014/main" id="{74072DC6-8AAF-4B86-F6A8-86F3A8AD44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9547" y="2482651"/>
            <a:ext cx="2065020" cy="352425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460C5B8-1932-D54D-2FFB-13F9A605E31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C1FE64F-04EA-AEEB-3520-BE21B7B8BFA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90787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085"/>
            <a:ext cx="8581043" cy="52229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Shop owner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2. </a:t>
            </a:r>
            <a:r>
              <a:rPr lang="en-US" sz="1500" dirty="0"/>
              <a:t>Register Shop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Cellulare, Viso umano&#10;&#10;Descrizione generata automaticamente">
            <a:extLst>
              <a:ext uri="{FF2B5EF4-FFF2-40B4-BE49-F238E27FC236}">
                <a16:creationId xmlns:a16="http://schemas.microsoft.com/office/drawing/2014/main" id="{B7935403-B0FC-332A-05AA-79A2517470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69819" y="2436556"/>
            <a:ext cx="2038350" cy="3455670"/>
          </a:xfrm>
          <a:prstGeom prst="rect">
            <a:avLst/>
          </a:prstGeom>
        </p:spPr>
      </p:pic>
      <p:pic>
        <p:nvPicPr>
          <p:cNvPr id="6" name="Immagine 5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877B9F7C-09EB-26BC-20B9-5080275160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7425" y="2327977"/>
            <a:ext cx="1931670" cy="345567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DD8D0F9-7E52-6DC9-41F6-211BDF97DD2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38D6930-B1DE-EFDC-E588-9393E6F234D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01945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94479"/>
            <a:ext cx="8581043" cy="501857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902305" y="2349650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My Shops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3686676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. </a:t>
            </a:r>
            <a:r>
              <a:rPr lang="en-US" sz="1500" dirty="0"/>
              <a:t>Register product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0E1FB28F-5070-2066-B824-8B089E3FA0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171" y="2630228"/>
            <a:ext cx="1981200" cy="3474720"/>
          </a:xfrm>
          <a:prstGeom prst="rect">
            <a:avLst/>
          </a:prstGeom>
        </p:spPr>
      </p:pic>
      <p:pic>
        <p:nvPicPr>
          <p:cNvPr id="7" name="Immagine 6" descr="Immagine che contiene testo, schermata, Cellulare, design&#10;&#10;Descrizione generata automaticamente">
            <a:extLst>
              <a:ext uri="{FF2B5EF4-FFF2-40B4-BE49-F238E27FC236}">
                <a16:creationId xmlns:a16="http://schemas.microsoft.com/office/drawing/2014/main" id="{993A94DC-04FE-5595-8E81-7061DA4283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83692" y="2588727"/>
            <a:ext cx="2095500" cy="3512820"/>
          </a:xfrm>
          <a:prstGeom prst="rect">
            <a:avLst/>
          </a:prstGeom>
        </p:spPr>
      </p:pic>
      <p:pic>
        <p:nvPicPr>
          <p:cNvPr id="9" name="Immagine 8" descr="Immagine che contiene testo, Cellulare, schermata, Dispositivo mobile&#10;&#10;Descrizione generata automaticamente">
            <a:extLst>
              <a:ext uri="{FF2B5EF4-FFF2-40B4-BE49-F238E27FC236}">
                <a16:creationId xmlns:a16="http://schemas.microsoft.com/office/drawing/2014/main" id="{2C85AD9C-C16A-8802-84A1-F2BA447CFA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7395" y="2588727"/>
            <a:ext cx="2057400" cy="350520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5DB7E2-053D-BA1F-26A0-6C22AD7725D5}"/>
              </a:ext>
            </a:extLst>
          </p:cNvPr>
          <p:cNvSpPr txBox="1"/>
          <p:nvPr/>
        </p:nvSpPr>
        <p:spPr>
          <a:xfrm>
            <a:off x="6609483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5. </a:t>
            </a:r>
            <a:r>
              <a:rPr lang="en-US" sz="1500" dirty="0"/>
              <a:t>Register advertisement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992D0-9511-6EEA-95D3-0B3770FD36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E98651C-87DE-77AF-0AFB-056C71794AC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94171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40698"/>
            <a:ext cx="7205788" cy="51818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301912"/>
              </p:ext>
            </p:extLst>
          </p:nvPr>
        </p:nvGraphicFramePr>
        <p:xfrm>
          <a:off x="1745308" y="1284366"/>
          <a:ext cx="7276656" cy="481475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R1</a:t>
                      </a: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must allow the customers to see the number of people in the queue at a specific shop</a:t>
                      </a:r>
                      <a:endParaRPr lang="it-IT" sz="1500" kern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R2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the data of their activity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R3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special offers for their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R4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read the QR code of the clients with the app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R5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track their rewards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R6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allow a customer to book a time slot on the app to visit the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R7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keep track of the customer position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R8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allow the shop owner to associate a mean time for every person in the queue.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R9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calculates the waiting time of a customer, based on the mean time for every person in the queue.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R10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create and save shopping lists or wish lists.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05C18C-6304-A268-B979-CE93D91E9C0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0E92001-DDD0-30A8-8A8C-CE70C3DB0D8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44500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8317"/>
            <a:ext cx="8581043" cy="538071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339622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R11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show the customer's purchase history and receipts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R12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be able to divide the registered facilities into categories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R13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permit the shop owner to insert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R14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insert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R15 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modify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R16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be able to generate the client QR code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R17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show the available time slots of a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R18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permit a customer to delete his booked time slot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R19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show the registered shops on a map/list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R20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6441B9C0-56A9-6AE2-3C8C-279FDFE5767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0B0D60D-11D9-E63E-1110-1EBDEA0F494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6638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286"/>
            <a:ext cx="8581043" cy="84040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814791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permit the shop owners to delete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delete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must be able to track customer rewards and loyalty points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user registration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the user to operate as customer or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R27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customer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R28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log-out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remove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EC1175-DE5E-6CE6-899F-0EAD4D577216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D1DEF44-0BE3-6195-3580-EE699AD50B5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67103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Specific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59124"/>
              </p:ext>
            </p:extLst>
          </p:nvPr>
        </p:nvGraphicFramePr>
        <p:xfrm>
          <a:off x="1798320" y="1298732"/>
          <a:ext cx="7179330" cy="4794980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17786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661544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5214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38125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count their available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be able to realize to queue counting by means of the QR codes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shop owner to manually increment or decrement the queue counter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the category of the shops he is interested to visit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315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 product/service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R37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establishes counters to keep track of the client visits during the shops opening hours.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R38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allow the shop owner to advertise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shows the user of the interested queue variation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give the shop address to a third-party GPS system to guide the client to the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10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R41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client to provide feedback and rating to the shops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21676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464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069239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CE483D-3238-50B7-1DE2-0EE0C57863D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576BFA5-29BF-3B12-1397-D9AB30E30EBF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2727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requirements</a:t>
            </a:r>
            <a:endParaRPr lang="it-IT" sz="2800" dirty="0">
              <a:highlight>
                <a:srgbClr val="FFFF00"/>
              </a:highlight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UML Requirements provides a detailed report of the UML class diagram of our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project. In this document a description of the main functionality of our app is present, together with an explanation of the classes, attributes, and methods of each component of it.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9755713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66413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9037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magine 1" descr="Immagine che contiene testo, arma, arma da fuoco, fucile&#10;&#10;Descrizione generata automaticamente">
            <a:extLst>
              <a:ext uri="{FF2B5EF4-FFF2-40B4-BE49-F238E27FC236}">
                <a16:creationId xmlns:a16="http://schemas.microsoft.com/office/drawing/2014/main" id="{0CF206A1-84FC-0111-5EA8-AAACC27297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177344"/>
            <a:ext cx="9021964" cy="262783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849120" y="1423018"/>
            <a:ext cx="60706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Iqueue</a:t>
            </a:r>
            <a:r>
              <a:rPr lang="it-IT" b="1" dirty="0"/>
              <a:t> class: 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It has no attributes, but many methods which represent the operations which have to be performed by the WebApp. It is connected via association with the User class, with the </a:t>
            </a:r>
            <a:r>
              <a:rPr lang="en-GB" sz="1500" kern="0" dirty="0" err="1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TimeSlot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 class and with the QR code class</a:t>
            </a:r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. </a:t>
            </a:r>
            <a:endParaRPr lang="it-I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b="1" dirty="0"/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1ADABC-96B3-B37E-FAFE-54F5DEC2554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7C945922-22A4-4762-A31C-D8493B41FAD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934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423001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Feasibility</a:t>
            </a:r>
            <a:r>
              <a:rPr lang="it-IT" sz="4800" dirty="0">
                <a:solidFill>
                  <a:srgbClr val="275791"/>
                </a:solidFill>
              </a:rPr>
              <a:t> study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D86E3AC-9B1A-B252-32E7-B9DC979BFAB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46B8054-1C4C-C1E2-0FD6-8ACA4D746E0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83954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User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User of the </a:t>
            </a:r>
            <a:r>
              <a:rPr lang="it-IT" sz="1500" dirty="0" err="1"/>
              <a:t>Iqueue</a:t>
            </a:r>
            <a:r>
              <a:rPr lang="it-IT" sz="1500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Generalization</a:t>
            </a:r>
            <a:r>
              <a:rPr lang="it-IT" sz="1500" dirty="0"/>
              <a:t> of Customer and Shop </a:t>
            </a:r>
            <a:r>
              <a:rPr lang="it-IT" sz="1500" dirty="0" err="1"/>
              <a:t>owner</a:t>
            </a:r>
            <a:endParaRPr lang="it-IT" sz="1500" dirty="0"/>
          </a:p>
          <a:p>
            <a:endParaRPr lang="it-IT" b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1A7D4E9-898D-DD16-9B18-F348DF8F4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272" y="1436278"/>
            <a:ext cx="4636292" cy="1445534"/>
          </a:xfrm>
          <a:prstGeom prst="rect">
            <a:avLst/>
          </a:prstGeom>
        </p:spPr>
      </p:pic>
      <p:pic>
        <p:nvPicPr>
          <p:cNvPr id="6" name="Immagine 5" descr="Immagine che contiene testo, diagramma, schermata, Piano&#10;&#10;Descrizione generata automaticamente">
            <a:extLst>
              <a:ext uri="{FF2B5EF4-FFF2-40B4-BE49-F238E27FC236}">
                <a16:creationId xmlns:a16="http://schemas.microsoft.com/office/drawing/2014/main" id="{5268B0B5-77A2-2E12-6F77-528D022EE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214" y="2975513"/>
            <a:ext cx="2744592" cy="303349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59442" y="3159357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Customer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Attributes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position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Wishlist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Purchase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list and Client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cart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class to generate the bookings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FD4FE48-ECCB-1782-37AC-6B0666351B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8600DE35-2E7E-A134-5F9C-783FB2B7671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997948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</a:t>
            </a:r>
            <a:r>
              <a:rPr lang="it-IT" b="1" dirty="0" err="1"/>
              <a:t>Owner</a:t>
            </a:r>
            <a:r>
              <a:rPr lang="it-IT" b="1" dirty="0"/>
              <a:t>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idso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2707524" y="1341266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Immagine 1" descr="Immagine che contiene testo, pinza&#10;&#10;Descrizione generata automaticamente">
            <a:extLst>
              <a:ext uri="{FF2B5EF4-FFF2-40B4-BE49-F238E27FC236}">
                <a16:creationId xmlns:a16="http://schemas.microsoft.com/office/drawing/2014/main" id="{2D01D06B-A01D-7705-5AE6-BAB26337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1" y="2084629"/>
            <a:ext cx="7237730" cy="34536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240376" y="1350756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Advertisement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idadv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has</a:t>
            </a:r>
            <a:r>
              <a:rPr lang="it-IT" sz="1500" dirty="0"/>
              <a:t> a start and a finish date</a:t>
            </a: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5605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attributes</a:t>
            </a:r>
            <a:r>
              <a:rPr lang="it-IT" sz="1500" dirty="0"/>
              <a:t> like </a:t>
            </a:r>
            <a:r>
              <a:rPr lang="it-IT" sz="1500" dirty="0" err="1"/>
              <a:t>address</a:t>
            </a:r>
            <a:r>
              <a:rPr lang="it-IT" sz="1500" dirty="0"/>
              <a:t>, location, </a:t>
            </a:r>
            <a:r>
              <a:rPr lang="it-IT" sz="1500" dirty="0" err="1"/>
              <a:t>max_numb_clients</a:t>
            </a:r>
            <a:r>
              <a:rPr lang="it-IT" sz="1500" dirty="0"/>
              <a:t>,</a:t>
            </a:r>
          </a:p>
          <a:p>
            <a:r>
              <a:rPr lang="it-IT" sz="1500" dirty="0"/>
              <a:t>       </a:t>
            </a:r>
            <a:r>
              <a:rPr lang="it-IT" sz="1500" dirty="0" err="1"/>
              <a:t>queue</a:t>
            </a:r>
            <a:r>
              <a:rPr lang="it-IT" sz="1500" dirty="0"/>
              <a:t>, rating,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Product </a:t>
            </a:r>
            <a:r>
              <a:rPr lang="it-IT" sz="1500" dirty="0" err="1"/>
              <a:t>is</a:t>
            </a:r>
            <a:r>
              <a:rPr lang="it-IT" sz="1500" dirty="0"/>
              <a:t> </a:t>
            </a:r>
            <a:r>
              <a:rPr lang="it-IT" sz="1500" dirty="0" err="1"/>
              <a:t>its</a:t>
            </a:r>
            <a:r>
              <a:rPr lang="it-IT" sz="1500" dirty="0"/>
              <a:t> </a:t>
            </a:r>
            <a:r>
              <a:rPr lang="it-IT" sz="1500" dirty="0" err="1"/>
              <a:t>composition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is</a:t>
            </a:r>
            <a:r>
              <a:rPr lang="it-IT" sz="1500" dirty="0"/>
              <a:t> a </a:t>
            </a:r>
            <a:r>
              <a:rPr lang="it-IT" sz="1500" dirty="0" err="1"/>
              <a:t>generalization</a:t>
            </a:r>
            <a:r>
              <a:rPr lang="it-IT" sz="1500" dirty="0"/>
              <a:t> of the </a:t>
            </a:r>
            <a:r>
              <a:rPr lang="it-IT" sz="1500" dirty="0" err="1"/>
              <a:t>different</a:t>
            </a:r>
            <a:r>
              <a:rPr lang="it-IT" sz="1500" dirty="0"/>
              <a:t> shop </a:t>
            </a:r>
            <a:r>
              <a:rPr lang="it-IT" sz="1500" dirty="0" err="1"/>
              <a:t>categories</a:t>
            </a:r>
            <a:endParaRPr lang="it-IT" sz="1500" dirty="0"/>
          </a:p>
          <a:p>
            <a:r>
              <a:rPr lang="it-IT" sz="1500" dirty="0"/>
              <a:t>	</a:t>
            </a:r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06680" y="306860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Product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of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idp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Generalization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of Item and Service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Immagine 2" descr="Immagine che contiene testo, diagramma, Parallelo, Piano&#10;&#10;Descrizione generata automaticamente">
            <a:extLst>
              <a:ext uri="{FF2B5EF4-FFF2-40B4-BE49-F238E27FC236}">
                <a16:creationId xmlns:a16="http://schemas.microsoft.com/office/drawing/2014/main" id="{AEE6FE3F-C693-28C6-1118-26B18126A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81" y="1284366"/>
            <a:ext cx="3519423" cy="474305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4F8510-BBF1-185F-3DDF-1E2758AE5847}"/>
              </a:ext>
            </a:extLst>
          </p:cNvPr>
          <p:cNvSpPr txBox="1"/>
          <p:nvPr/>
        </p:nvSpPr>
        <p:spPr>
          <a:xfrm>
            <a:off x="106680" y="418112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Time slot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R</a:t>
            </a:r>
            <a:r>
              <a:rPr kumimoji="0" lang="en-US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epresents</a:t>
            </a: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the mean with which the Customer can make his reservation in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Connected to Shop (each Shop has its own </a:t>
            </a:r>
            <a:r>
              <a:rPr lang="en-US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en-US" sz="1500" dirty="0">
                <a:solidFill>
                  <a:prstClr val="black"/>
                </a:solidFill>
                <a:latin typeface="Calibri"/>
              </a:rPr>
              <a:t>) and to Customer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F96FD5D-DC08-34F3-4C94-3A61B67CEF8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392DEB2-0A0C-6285-8DD0-E434701A86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34952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346456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ID class: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500" dirty="0" err="1"/>
              <a:t>Useful</a:t>
            </a:r>
            <a:r>
              <a:rPr lang="it-IT" sz="1500" dirty="0"/>
              <a:t> to </a:t>
            </a:r>
            <a:r>
              <a:rPr lang="it-IT" sz="1500" dirty="0" err="1"/>
              <a:t>represent</a:t>
            </a:r>
            <a:r>
              <a:rPr lang="it-IT" sz="1500" dirty="0"/>
              <a:t> </a:t>
            </a:r>
            <a:r>
              <a:rPr lang="it-IT" sz="1500" dirty="0" err="1"/>
              <a:t>better</a:t>
            </a:r>
            <a:r>
              <a:rPr lang="it-IT" sz="1500" dirty="0"/>
              <a:t> the </a:t>
            </a:r>
            <a:r>
              <a:rPr lang="it-IT" sz="1500" dirty="0" err="1"/>
              <a:t>relationships</a:t>
            </a:r>
            <a:r>
              <a:rPr lang="it-IT" sz="1500" dirty="0"/>
              <a:t> </a:t>
            </a:r>
            <a:r>
              <a:rPr lang="it-IT" sz="1500" dirty="0" err="1"/>
              <a:t>among</a:t>
            </a:r>
            <a:r>
              <a:rPr lang="it-IT" sz="1500" dirty="0"/>
              <a:t> classes in the </a:t>
            </a:r>
            <a:r>
              <a:rPr lang="it-IT" sz="1500" dirty="0" err="1"/>
              <a:t>methods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144376" y="3320164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GPS system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Connect the Customer with the Shop</a:t>
            </a:r>
          </a:p>
          <a:p>
            <a:endParaRPr lang="it-IT" b="1" dirty="0"/>
          </a:p>
        </p:txBody>
      </p:sp>
      <p:pic>
        <p:nvPicPr>
          <p:cNvPr id="3" name="Immagine 2" descr="Immagine che contiene diagramma, Piano, Disegno tecnico, linea&#10;&#10;Descrizione generata automaticamente">
            <a:extLst>
              <a:ext uri="{FF2B5EF4-FFF2-40B4-BE49-F238E27FC236}">
                <a16:creationId xmlns:a16="http://schemas.microsoft.com/office/drawing/2014/main" id="{C39C32F6-8493-52E7-F529-CD985642C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680" y="1348574"/>
            <a:ext cx="4928870" cy="18281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B71A9C2-F2C7-DA7D-94F0-E93039EEF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" y="3495695"/>
            <a:ext cx="8427720" cy="258984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380AEF7-4A40-1F42-D5E8-5F5D0CE54AF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C4F1D3E-F391-3B78-2531-2C114F211AE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761264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86986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7581524"/>
              </p:ext>
            </p:extLst>
          </p:nvPr>
        </p:nvGraphicFramePr>
        <p:xfrm>
          <a:off x="1851378" y="1397000"/>
          <a:ext cx="6764301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77578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74281"/>
              </p:ext>
            </p:extLst>
          </p:nvPr>
        </p:nvGraphicFramePr>
        <p:xfrm>
          <a:off x="174979" y="1002392"/>
          <a:ext cx="2720621" cy="21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04FC08FA-85C4-45FF-A326-0403E1D6D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0671518"/>
              </p:ext>
            </p:extLst>
          </p:nvPr>
        </p:nvGraphicFramePr>
        <p:xfrm>
          <a:off x="3535680" y="1346200"/>
          <a:ext cx="5054600" cy="396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177EF1-D5D2-B4F9-64E0-D2A0B985771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7C2D8B1-91D8-04CC-7914-A332CCE8A69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346516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DA92C48E-FDAA-9676-747D-ED97BC2DC4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8764049"/>
              </p:ext>
            </p:extLst>
          </p:nvPr>
        </p:nvGraphicFramePr>
        <p:xfrm>
          <a:off x="98482" y="919480"/>
          <a:ext cx="4480560" cy="4805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F465BC3F-9F8D-C34A-5498-EECF7140F5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752680"/>
              </p:ext>
            </p:extLst>
          </p:nvPr>
        </p:nvGraphicFramePr>
        <p:xfrm>
          <a:off x="4754996" y="364779"/>
          <a:ext cx="4185920" cy="448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6A35E4E-47AA-8BB1-1B97-78683EC91FC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73A1F5A-D508-E7B7-68AC-270EB40ACC2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71118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47855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Immagine 6">
            <a:extLst>
              <a:ext uri="{FF2B5EF4-FFF2-40B4-BE49-F238E27FC236}">
                <a16:creationId xmlns:a16="http://schemas.microsoft.com/office/drawing/2014/main" id="{A3E1FE1D-316C-6779-C109-AAC584E71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36" y="2364656"/>
            <a:ext cx="9054927" cy="37144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553884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94244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E6ED2461-F623-755C-63F2-D82A7867BF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4040" y="1331569"/>
            <a:ext cx="7113848" cy="4549554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12376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29082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Immagine 2">
            <a:extLst>
              <a:ext uri="{FF2B5EF4-FFF2-40B4-BE49-F238E27FC236}">
                <a16:creationId xmlns:a16="http://schemas.microsoft.com/office/drawing/2014/main" id="{56D53B05-C52A-D118-7645-EF660A2DB5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9492" y="1328676"/>
            <a:ext cx="7182472" cy="331498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0296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2961826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B51111F-F358-E274-D1A2-A24FD99D4B2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30517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19478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D4AEFC8B-A75E-4876-EE24-FB53E61AFF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77693" y="1376482"/>
            <a:ext cx="6591871" cy="457239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944558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>
                <a:solidFill>
                  <a:srgbClr val="275791"/>
                </a:solidFill>
              </a:rPr>
              <a:t>Design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119391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8368859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362215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architectural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The architectural UML has the goal of describing the relationships among the different actors in terms of the internal software components. This means that the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app will be divided into modules, each one with its own functionalities and which communicate with other components through interfaces. 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2919304"/>
              </p:ext>
            </p:extLst>
          </p:nvPr>
        </p:nvGraphicFramePr>
        <p:xfrm>
          <a:off x="2177144" y="2355346"/>
          <a:ext cx="5576206" cy="3664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8109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Components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299174" y="2607493"/>
            <a:ext cx="2370811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UserGUI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User</a:t>
            </a:r>
            <a:endParaRPr lang="it-IT" sz="1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methods </a:t>
            </a:r>
            <a:r>
              <a:rPr lang="en-GB" sz="1500" dirty="0" err="1"/>
              <a:t>User_login</a:t>
            </a:r>
            <a:r>
              <a:rPr lang="en-GB" sz="1500" dirty="0"/>
              <a:t>, </a:t>
            </a:r>
            <a:r>
              <a:rPr lang="en-GB" sz="1500" dirty="0" err="1"/>
              <a:t>User_logout</a:t>
            </a:r>
            <a:r>
              <a:rPr lang="en-GB" sz="1500" dirty="0"/>
              <a:t> and </a:t>
            </a:r>
            <a:r>
              <a:rPr lang="en-GB" sz="1500" dirty="0" err="1"/>
              <a:t>User_registration</a:t>
            </a:r>
            <a:r>
              <a:rPr lang="en-GB" sz="1500" dirty="0"/>
              <a:t> </a:t>
            </a:r>
            <a:endParaRPr lang="en-US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3265464" y="2607493"/>
            <a:ext cx="3418140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 err="1">
                <a:solidFill>
                  <a:prstClr val="black"/>
                </a:solidFill>
                <a:latin typeface="Calibri"/>
              </a:rPr>
              <a:t>Shop_OwnerGUI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317549" y="2607493"/>
            <a:ext cx="2642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CustomerGUI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customer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, position,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15" name="Immagine 14" descr="Immagine che contiene testo, linea, ricevuta&#10;&#10;Descrizione generata automaticamente">
            <a:extLst>
              <a:ext uri="{FF2B5EF4-FFF2-40B4-BE49-F238E27FC236}">
                <a16:creationId xmlns:a16="http://schemas.microsoft.com/office/drawing/2014/main" id="{2C6E1D19-0A94-3A8F-607D-E399C807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3" y="4604598"/>
            <a:ext cx="9095177" cy="1319263"/>
          </a:xfrm>
          <a:prstGeom prst="rect">
            <a:avLst/>
          </a:prstGeom>
        </p:spPr>
      </p:pic>
      <p:graphicFrame>
        <p:nvGraphicFramePr>
          <p:cNvPr id="16" name="Diagramma 15">
            <a:extLst>
              <a:ext uri="{FF2B5EF4-FFF2-40B4-BE49-F238E27FC236}">
                <a16:creationId xmlns:a16="http://schemas.microsoft.com/office/drawing/2014/main" id="{FE59E57C-A1D1-EDD5-8DB1-6794976C3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618087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184683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Interfaces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27419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0819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4" name="Immagine 3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C5F9EF7C-3240-833A-8A99-801B19602F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692" y="2302202"/>
            <a:ext cx="7886699" cy="374078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F74C2-5C11-41F1-3F6D-372226A81089}"/>
              </a:ext>
            </a:extLst>
          </p:cNvPr>
          <p:cNvSpPr txBox="1"/>
          <p:nvPr/>
        </p:nvSpPr>
        <p:spPr>
          <a:xfrm>
            <a:off x="8060172" y="2007981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1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190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numero, Parallelo, diagramma&#10;&#10;Descrizione generata automaticamente">
            <a:extLst>
              <a:ext uri="{FF2B5EF4-FFF2-40B4-BE49-F238E27FC236}">
                <a16:creationId xmlns:a16="http://schemas.microsoft.com/office/drawing/2014/main" id="{300394CA-732B-51A5-B7E4-5D5C41F1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2229485"/>
            <a:ext cx="7658099" cy="3827780"/>
          </a:xfrm>
          <a:prstGeom prst="rect">
            <a:avLst/>
          </a:prstGeom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9E7494-B024-6880-37C0-56255F361147}"/>
              </a:ext>
            </a:extLst>
          </p:cNvPr>
          <p:cNvSpPr txBox="1"/>
          <p:nvPr/>
        </p:nvSpPr>
        <p:spPr>
          <a:xfrm>
            <a:off x="8060172" y="1952012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2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6483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E32FCF37-6594-344D-6F35-61E277DC61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121" y="2370289"/>
            <a:ext cx="8723844" cy="37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123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8622669"/>
              </p:ext>
            </p:extLst>
          </p:nvPr>
        </p:nvGraphicFramePr>
        <p:xfrm>
          <a:off x="-217713" y="1030195"/>
          <a:ext cx="2074793" cy="1599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Parallelo, numero, schermata&#10;&#10;Descrizione generata automaticamente">
            <a:extLst>
              <a:ext uri="{FF2B5EF4-FFF2-40B4-BE49-F238E27FC236}">
                <a16:creationId xmlns:a16="http://schemas.microsoft.com/office/drawing/2014/main" id="{91AD3172-6F48-9B63-59E5-90AE3CE305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816" y="2158868"/>
            <a:ext cx="8493551" cy="395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9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925488"/>
              </p:ext>
            </p:extLst>
          </p:nvPr>
        </p:nvGraphicFramePr>
        <p:xfrm>
          <a:off x="-1122444" y="1956257"/>
          <a:ext cx="9947124" cy="4148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8521" y="1362593"/>
            <a:ext cx="392209" cy="39220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777107" y="1401100"/>
            <a:ext cx="79086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Feasibility Study</a:t>
            </a:r>
            <a:r>
              <a:rPr lang="en-GB" sz="1500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helps to objectively decide whether to proceed with a proposed project or not.</a:t>
            </a:r>
            <a:endParaRPr lang="it-IT" sz="15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D8ED18-D4F8-F692-B87A-8562FDB3F5C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E5D45BA-A909-8AE3-209E-3545281779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9" name="Elemento grafico 8" descr="Negozio con riempimento a tinta unita">
            <a:extLst>
              <a:ext uri="{FF2B5EF4-FFF2-40B4-BE49-F238E27FC236}">
                <a16:creationId xmlns:a16="http://schemas.microsoft.com/office/drawing/2014/main" id="{935E71EB-698C-70CE-4C5D-E980E3F75D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19725" y="2371725"/>
            <a:ext cx="457200" cy="457200"/>
          </a:xfrm>
          <a:prstGeom prst="rect">
            <a:avLst/>
          </a:prstGeom>
        </p:spPr>
      </p:pic>
      <p:pic>
        <p:nvPicPr>
          <p:cNvPr id="12" name="Elemento grafico 11" descr="Uomo con riempimento a tinta unita">
            <a:extLst>
              <a:ext uri="{FF2B5EF4-FFF2-40B4-BE49-F238E27FC236}">
                <a16:creationId xmlns:a16="http://schemas.microsoft.com/office/drawing/2014/main" id="{3CDCD3E4-E7FB-6A6E-FD84-F01E41C771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54052" y="2325397"/>
            <a:ext cx="503528" cy="503528"/>
          </a:xfrm>
          <a:prstGeom prst="rect">
            <a:avLst/>
          </a:prstGeom>
        </p:spPr>
      </p:pic>
      <p:pic>
        <p:nvPicPr>
          <p:cNvPr id="14" name="Elemento grafico 13" descr="Ethernet con riempimento a tinta unita">
            <a:extLst>
              <a:ext uri="{FF2B5EF4-FFF2-40B4-BE49-F238E27FC236}">
                <a16:creationId xmlns:a16="http://schemas.microsoft.com/office/drawing/2014/main" id="{F968180B-0616-FD8A-544F-3A2E2408C6D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48325" y="3733801"/>
            <a:ext cx="590550" cy="590550"/>
          </a:xfrm>
          <a:prstGeom prst="rect">
            <a:avLst/>
          </a:prstGeom>
        </p:spPr>
      </p:pic>
      <p:pic>
        <p:nvPicPr>
          <p:cNvPr id="17" name="Elemento grafico 16" descr="Monete con riempimento a tinta unita">
            <a:extLst>
              <a:ext uri="{FF2B5EF4-FFF2-40B4-BE49-F238E27FC236}">
                <a16:creationId xmlns:a16="http://schemas.microsoft.com/office/drawing/2014/main" id="{3C3BBE9B-5932-80F5-5CC9-5285C64F7D8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420301" y="5179148"/>
            <a:ext cx="583477" cy="58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334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numero, diagramma, schermata&#10;&#10;Descrizione generata automaticamente">
            <a:extLst>
              <a:ext uri="{FF2B5EF4-FFF2-40B4-BE49-F238E27FC236}">
                <a16:creationId xmlns:a16="http://schemas.microsoft.com/office/drawing/2014/main" id="{33EE68D9-473F-C128-6083-666D6AA44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521" y="2393065"/>
            <a:ext cx="8393566" cy="37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47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Implemenatation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417820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382887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011745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Implementation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sp>
        <p:nvSpPr>
          <p:cNvPr id="9" name="CasellaDiTesto 6">
            <a:extLst>
              <a:ext uri="{FF2B5EF4-FFF2-40B4-BE49-F238E27FC236}">
                <a16:creationId xmlns:a16="http://schemas.microsoft.com/office/drawing/2014/main" id="{3D00179B-E1C4-8562-489B-54C565DA6E5B}"/>
              </a:ext>
            </a:extLst>
          </p:cNvPr>
          <p:cNvSpPr txBox="1"/>
          <p:nvPr/>
        </p:nvSpPr>
        <p:spPr>
          <a:xfrm>
            <a:off x="973182" y="1339683"/>
            <a:ext cx="7682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b="0" i="1" dirty="0">
                <a:solidFill>
                  <a:srgbClr val="374151"/>
                </a:solidFill>
                <a:effectLst/>
                <a:latin typeface="Constantia" panose="02030602050306030303" pitchFamily="18" charset="0"/>
              </a:rPr>
              <a:t>This document aims to provide a detailed guideline for implementing the Iqueue app. It will offer a clear and concise overview of the Django framework's architectural components that make up the app. Additionally, it will outline the implemented requirements and their corresponding functions, along with a user manual for the app. The objective is to present the information in a more comprehensible and articulate manner.</a:t>
            </a:r>
            <a:endParaRPr lang="en-US" sz="1600" i="1" dirty="0">
              <a:effectLst/>
              <a:latin typeface="Constantia" panose="02030602050306030303" pitchFamily="18" charset="0"/>
              <a:ea typeface="Constantia" panose="02030602050306030303" pitchFamily="18" charset="0"/>
              <a:cs typeface="Browallia New" panose="020B0604020202020204" pitchFamily="34" charset="-34"/>
            </a:endParaRPr>
          </a:p>
        </p:txBody>
      </p:sp>
      <p:pic>
        <p:nvPicPr>
          <p:cNvPr id="11" name="Graphic 10" descr="Books with solid fill">
            <a:extLst>
              <a:ext uri="{FF2B5EF4-FFF2-40B4-BE49-F238E27FC236}">
                <a16:creationId xmlns:a16="http://schemas.microsoft.com/office/drawing/2014/main" id="{3F75F2ED-0C13-2915-7E1C-206E5EC92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17759" y="3582327"/>
            <a:ext cx="1416331" cy="1416331"/>
          </a:xfrm>
          <a:prstGeom prst="rect">
            <a:avLst/>
          </a:prstGeom>
        </p:spPr>
      </p:pic>
      <p:pic>
        <p:nvPicPr>
          <p:cNvPr id="13" name="Graphic 12" descr="Programmer female with solid fill">
            <a:extLst>
              <a:ext uri="{FF2B5EF4-FFF2-40B4-BE49-F238E27FC236}">
                <a16:creationId xmlns:a16="http://schemas.microsoft.com/office/drawing/2014/main" id="{B4A9B894-F3C5-8D83-800B-D60C594454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85312" y="3376127"/>
            <a:ext cx="1569659" cy="1569659"/>
          </a:xfrm>
          <a:prstGeom prst="rect">
            <a:avLst/>
          </a:prstGeom>
        </p:spPr>
      </p:pic>
      <p:pic>
        <p:nvPicPr>
          <p:cNvPr id="15" name="Graphic 14" descr="Web design with solid fill">
            <a:extLst>
              <a:ext uri="{FF2B5EF4-FFF2-40B4-BE49-F238E27FC236}">
                <a16:creationId xmlns:a16="http://schemas.microsoft.com/office/drawing/2014/main" id="{F09D075B-9A0B-8D3F-BCFF-2C440D8601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121842" y="383329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526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err="1">
                <a:latin typeface="+mj-lt"/>
              </a:rPr>
              <a:t>Implementation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5071627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7" name="Picture 6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3E84D299-C206-C498-69E9-8523F83DE7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0000" y="1621063"/>
            <a:ext cx="40640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88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883041"/>
              </p:ext>
            </p:extLst>
          </p:nvPr>
        </p:nvGraphicFramePr>
        <p:xfrm>
          <a:off x="-82247" y="1555904"/>
          <a:ext cx="9971315" cy="429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reccia angolare in su 1">
            <a:extLst>
              <a:ext uri="{FF2B5EF4-FFF2-40B4-BE49-F238E27FC236}">
                <a16:creationId xmlns:a16="http://schemas.microsoft.com/office/drawing/2014/main" id="{F6B7E888-502F-1151-37CC-7529152E1D1D}"/>
              </a:ext>
            </a:extLst>
          </p:cNvPr>
          <p:cNvSpPr/>
          <p:nvPr/>
        </p:nvSpPr>
        <p:spPr>
          <a:xfrm rot="5400000">
            <a:off x="362730" y="1280914"/>
            <a:ext cx="1071890" cy="122030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A782BA-042F-59FF-3BBE-03E24B97FB7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E71812-E0CA-69A9-41A1-7E41135A538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Marketing con riempimento a tinta unita">
            <a:extLst>
              <a:ext uri="{FF2B5EF4-FFF2-40B4-BE49-F238E27FC236}">
                <a16:creationId xmlns:a16="http://schemas.microsoft.com/office/drawing/2014/main" id="{CA6E1222-673D-4B91-3FA4-AD1FB355E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34050" y="1922189"/>
            <a:ext cx="504825" cy="504825"/>
          </a:xfrm>
          <a:prstGeom prst="rect">
            <a:avLst/>
          </a:prstGeom>
        </p:spPr>
      </p:pic>
      <p:pic>
        <p:nvPicPr>
          <p:cNvPr id="10" name="Elemento grafico 9" descr="Gestione con riempimento a tinta unita">
            <a:extLst>
              <a:ext uri="{FF2B5EF4-FFF2-40B4-BE49-F238E27FC236}">
                <a16:creationId xmlns:a16="http://schemas.microsoft.com/office/drawing/2014/main" id="{CE52F591-6D34-45F7-859E-D11B048BCC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20664" y="3419475"/>
            <a:ext cx="679016" cy="679016"/>
          </a:xfrm>
          <a:prstGeom prst="rect">
            <a:avLst/>
          </a:prstGeom>
        </p:spPr>
      </p:pic>
      <p:pic>
        <p:nvPicPr>
          <p:cNvPr id="14" name="Elemento grafico 13" descr="Tendenza al rialzo contorno">
            <a:extLst>
              <a:ext uri="{FF2B5EF4-FFF2-40B4-BE49-F238E27FC236}">
                <a16:creationId xmlns:a16="http://schemas.microsoft.com/office/drawing/2014/main" id="{F3800B1B-5FB6-AAED-84C6-5080EE023B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81929" y="4928135"/>
            <a:ext cx="587635" cy="58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4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 fontScale="90000"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Requirement</a:t>
            </a:r>
            <a:r>
              <a:rPr lang="it-IT" sz="4800" dirty="0">
                <a:solidFill>
                  <a:srgbClr val="275791"/>
                </a:solidFill>
              </a:rPr>
              <a:t>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89361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8907098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60F114-5491-6F5F-3453-7B71145A21E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3BD640B-1F5A-F289-EC5E-A641C629A88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81152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D7762F-34FD-F3CA-588F-9DBD354F660E}"/>
              </a:ext>
            </a:extLst>
          </p:cNvPr>
          <p:cNvSpPr txBox="1"/>
          <p:nvPr/>
        </p:nvSpPr>
        <p:spPr>
          <a:xfrm>
            <a:off x="798756" y="1284366"/>
            <a:ext cx="8063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0" dirty="0"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RASD is a document that aims to present all the requirements of the system to be developed, explaining the domain in which it has to operate and what the application will do in a detailed way. </a:t>
            </a:r>
            <a:endParaRPr lang="it-IT" dirty="0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287222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877C9511-DEC3-DACD-D3B7-2A9344024E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222F84A-FB25-E758-BE89-89F5579AF80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41353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639</TotalTime>
  <Words>3462</Words>
  <Application>Microsoft Office PowerPoint</Application>
  <PresentationFormat>Presentazione su schermo (4:3)</PresentationFormat>
  <Paragraphs>628</Paragraphs>
  <Slides>54</Slides>
  <Notes>54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54</vt:i4>
      </vt:variant>
    </vt:vector>
  </HeadingPairs>
  <TitlesOfParts>
    <vt:vector size="59" baseType="lpstr">
      <vt:lpstr>Arial</vt:lpstr>
      <vt:lpstr>Calibri</vt:lpstr>
      <vt:lpstr>Constantia</vt:lpstr>
      <vt:lpstr>Wingdings</vt:lpstr>
      <vt:lpstr>POLI</vt:lpstr>
      <vt:lpstr>Titolo presentazione sottotitolo</vt:lpstr>
      <vt:lpstr>Content</vt:lpstr>
      <vt:lpstr>Feasibility study</vt:lpstr>
      <vt:lpstr>Content</vt:lpstr>
      <vt:lpstr>Feasibility study</vt:lpstr>
      <vt:lpstr>Feasibility study</vt:lpstr>
      <vt:lpstr>Requirement analysis</vt:lpstr>
      <vt:lpstr>Content</vt:lpstr>
      <vt:lpstr>Requirements Analysis (RASD)</vt:lpstr>
      <vt:lpstr>Requirements Analysis (RASD) - Goal</vt:lpstr>
      <vt:lpstr>Requirements Analysis (RASD) – Product Function</vt:lpstr>
      <vt:lpstr>Requirements Analysis (RASD) – Elicitation of requirements</vt:lpstr>
      <vt:lpstr>Requirements Analysis (RASD) – Elicitation of requirements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Content</vt:lpstr>
      <vt:lpstr>UML requirements</vt:lpstr>
      <vt:lpstr>UML requirement - Classes</vt:lpstr>
      <vt:lpstr>UML requirement - Classes</vt:lpstr>
      <vt:lpstr>UML requirement - Classes</vt:lpstr>
      <vt:lpstr>UML requirement - Classes</vt:lpstr>
      <vt:lpstr>UML requirement - Classes</vt:lpstr>
      <vt:lpstr>UML requirement - Methods</vt:lpstr>
      <vt:lpstr>UML requirement - Methods</vt:lpstr>
      <vt:lpstr>UML requirement - Methods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Design analysis</vt:lpstr>
      <vt:lpstr>Content</vt:lpstr>
      <vt:lpstr>UML architectural</vt:lpstr>
      <vt:lpstr>UML architectural - Components</vt:lpstr>
      <vt:lpstr>UML architectural - Interfaces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Implemenatation</vt:lpstr>
      <vt:lpstr>Content</vt:lpstr>
      <vt:lpstr>Implementation</vt:lpstr>
      <vt:lpstr>Implementation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Annalisa Brivio</cp:lastModifiedBy>
  <cp:revision>43</cp:revision>
  <dcterms:created xsi:type="dcterms:W3CDTF">2015-05-26T12:27:57Z</dcterms:created>
  <dcterms:modified xsi:type="dcterms:W3CDTF">2023-06-17T12:11:32Z</dcterms:modified>
</cp:coreProperties>
</file>

<file path=docProps/thumbnail.jpeg>
</file>